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12" r:id="rId2"/>
    <p:sldId id="257" r:id="rId3"/>
    <p:sldId id="365" r:id="rId4"/>
    <p:sldId id="261" r:id="rId5"/>
    <p:sldId id="317" r:id="rId6"/>
    <p:sldId id="324" r:id="rId7"/>
    <p:sldId id="315" r:id="rId8"/>
    <p:sldId id="318" r:id="rId9"/>
    <p:sldId id="316" r:id="rId10"/>
    <p:sldId id="362" r:id="rId11"/>
    <p:sldId id="268" r:id="rId12"/>
    <p:sldId id="319" r:id="rId13"/>
    <p:sldId id="322" r:id="rId14"/>
    <p:sldId id="323" r:id="rId15"/>
    <p:sldId id="327" r:id="rId16"/>
    <p:sldId id="353" r:id="rId17"/>
    <p:sldId id="364" r:id="rId18"/>
    <p:sldId id="331" r:id="rId19"/>
    <p:sldId id="328" r:id="rId20"/>
    <p:sldId id="363" r:id="rId21"/>
    <p:sldId id="332" r:id="rId22"/>
    <p:sldId id="333" r:id="rId23"/>
    <p:sldId id="335" r:id="rId24"/>
    <p:sldId id="350" r:id="rId25"/>
    <p:sldId id="352" r:id="rId26"/>
    <p:sldId id="355" r:id="rId27"/>
    <p:sldId id="356" r:id="rId28"/>
    <p:sldId id="346" r:id="rId29"/>
    <p:sldId id="347" r:id="rId30"/>
    <p:sldId id="348" r:id="rId31"/>
    <p:sldId id="357" r:id="rId32"/>
    <p:sldId id="366" r:id="rId33"/>
    <p:sldId id="367" r:id="rId34"/>
    <p:sldId id="361" r:id="rId35"/>
    <p:sldId id="325" r:id="rId36"/>
    <p:sldId id="270"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3F37A23-B6FB-4D3B-A9E7-A9815AC9E53C}" styleName="">
    <a:wholeTbl>
      <a:tcTxStyle>
        <a:font>
          <a:latin typeface="Arial"/>
          <a:ea typeface="Arial"/>
          <a:cs typeface="Arial"/>
        </a:font>
        <a:srgbClr val="000000"/>
      </a:tcTxStyle>
      <a:tcStyle>
        <a:tcBdr>
          <a:left>
            <a:ln w="9528" cap="flat" cmpd="sng" algn="ctr">
              <a:solidFill>
                <a:srgbClr val="9E9E9E"/>
              </a:solidFill>
              <a:prstDash val="solid"/>
              <a:round/>
              <a:headEnd type="none" w="med" len="med"/>
              <a:tailEnd type="none" w="med" len="med"/>
            </a:ln>
          </a:left>
          <a:right>
            <a:ln w="9528" cap="flat" cmpd="sng" algn="ctr">
              <a:solidFill>
                <a:srgbClr val="9E9E9E"/>
              </a:solidFill>
              <a:prstDash val="solid"/>
              <a:round/>
              <a:headEnd type="none" w="med" len="med"/>
              <a:tailEnd type="none" w="med" len="med"/>
            </a:ln>
          </a:right>
          <a:top>
            <a:ln w="9528" cap="flat" cmpd="sng" algn="ctr">
              <a:solidFill>
                <a:srgbClr val="9E9E9E"/>
              </a:solidFill>
              <a:prstDash val="solid"/>
              <a:round/>
              <a:headEnd type="none" w="med" len="med"/>
              <a:tailEnd type="none" w="med" len="med"/>
            </a:ln>
          </a:top>
          <a:bottom>
            <a:ln w="9528" cap="flat" cmpd="sng" algn="ctr">
              <a:solidFill>
                <a:srgbClr val="9E9E9E"/>
              </a:solidFill>
              <a:prstDash val="solid"/>
              <a:round/>
              <a:headEnd type="none" w="med" len="med"/>
              <a:tailEnd type="none" w="med" len="med"/>
            </a:ln>
          </a:bottom>
        </a:tcBdr>
      </a:tcStyle>
    </a:wholeTbl>
    <a:band1H>
      <a:tcTxStyle>
        <a:font>
          <a:latin typeface=""/>
          <a:ea typeface=""/>
          <a:cs typeface=""/>
        </a:font>
      </a:tcTxStyle>
      <a:tcStyle>
        <a:tcBdr/>
      </a:tcStyle>
    </a:band1H>
    <a:band2H>
      <a:tcTxStyle>
        <a:font>
          <a:latin typeface=""/>
          <a:ea typeface=""/>
          <a:cs typeface=""/>
        </a:font>
      </a:tcTxStyle>
      <a:tcStyle>
        <a:tcBdr/>
      </a:tcStyle>
    </a:band2H>
    <a:band1V>
      <a:tcTxStyle>
        <a:font>
          <a:latin typeface=""/>
          <a:ea typeface=""/>
          <a:cs typeface=""/>
        </a:font>
      </a:tcTxStyle>
      <a:tcStyle>
        <a:tcBdr/>
      </a:tcStyle>
    </a:band1V>
    <a:band2V>
      <a:tcTxStyle>
        <a:font>
          <a:latin typeface=""/>
          <a:ea typeface=""/>
          <a:cs typeface=""/>
        </a:font>
      </a:tcTxStyle>
      <a:tcStyle>
        <a:tcBdr/>
      </a:tcStyle>
    </a:band2V>
    <a:lastCol>
      <a:tcTxStyle>
        <a:font>
          <a:latin typeface=""/>
          <a:ea typeface=""/>
          <a:cs typeface=""/>
        </a:font>
      </a:tcTxStyle>
      <a:tcStyle>
        <a:tcBdr/>
      </a:tcStyle>
    </a:lastCol>
    <a:firstCol>
      <a:tcTxStyle>
        <a:font>
          <a:latin typeface=""/>
          <a:ea typeface=""/>
          <a:cs typeface=""/>
        </a:font>
      </a:tcTxStyle>
      <a:tcStyle>
        <a:tcBdr/>
      </a:tcStyle>
    </a:firstCol>
    <a:lastRow>
      <a:tcTxStyle>
        <a:font>
          <a:latin typeface=""/>
          <a:ea typeface=""/>
          <a:cs typeface=""/>
        </a:font>
      </a:tcTxStyle>
      <a:tcStyle>
        <a:tcBdr/>
      </a:tcStyle>
    </a:lastRow>
    <a:firstRow>
      <a:tcTxStyle>
        <a:font>
          <a:latin typeface=""/>
          <a:ea typeface=""/>
          <a:cs typeface=""/>
        </a:font>
      </a:tcTxStyle>
      <a:tcStyle>
        <a:tcBdr/>
      </a:tcStyle>
    </a:firstRow>
  </a:tblStyle>
  <a:tblStyle styleId="{E04961B5-1619-4F80-A15F-BC9D6A80E296}" styleName="">
    <a:wholeTbl>
      <a:tcTxStyle>
        <a:font>
          <a:latin typeface="Arial"/>
          <a:ea typeface="Arial"/>
          <a:cs typeface="Arial"/>
        </a:font>
        <a:srgbClr val="000000"/>
      </a:tcTxStyle>
      <a:tcStyle>
        <a:tcBdr>
          <a:left>
            <a:ln w="9528" cap="flat" cmpd="sng" algn="ctr">
              <a:solidFill>
                <a:srgbClr val="000000"/>
              </a:solidFill>
              <a:prstDash val="solid"/>
              <a:round/>
              <a:headEnd type="none" w="med" len="med"/>
              <a:tailEnd type="none" w="med" len="med"/>
            </a:ln>
          </a:left>
          <a:right>
            <a:ln w="9528" cap="flat" cmpd="sng" algn="ctr">
              <a:solidFill>
                <a:srgbClr val="000000"/>
              </a:solidFill>
              <a:prstDash val="solid"/>
              <a:round/>
              <a:headEnd type="none" w="med" len="med"/>
              <a:tailEnd type="none" w="med" len="med"/>
            </a:ln>
          </a:right>
          <a:top>
            <a:ln w="9528" cap="flat" cmpd="sng" algn="ctr">
              <a:solidFill>
                <a:srgbClr val="000000"/>
              </a:solidFill>
              <a:prstDash val="solid"/>
              <a:round/>
              <a:headEnd type="none" w="med" len="med"/>
              <a:tailEnd type="none" w="med" len="med"/>
            </a:ln>
          </a:top>
          <a:bottom>
            <a:ln w="9528" cap="flat" cmpd="sng" algn="ctr">
              <a:solidFill>
                <a:srgbClr val="000000"/>
              </a:solidFill>
              <a:prstDash val="solid"/>
              <a:round/>
              <a:headEnd type="none" w="med" len="med"/>
              <a:tailEnd type="none" w="med" len="med"/>
            </a:ln>
          </a:bottom>
        </a:tcBdr>
      </a:tcStyle>
    </a:wholeTbl>
    <a:band1H>
      <a:tcTxStyle>
        <a:font>
          <a:latin typeface=""/>
          <a:ea typeface=""/>
          <a:cs typeface=""/>
        </a:font>
      </a:tcTxStyle>
      <a:tcStyle>
        <a:tcBdr/>
      </a:tcStyle>
    </a:band1H>
    <a:band2H>
      <a:tcTxStyle>
        <a:font>
          <a:latin typeface=""/>
          <a:ea typeface=""/>
          <a:cs typeface=""/>
        </a:font>
      </a:tcTxStyle>
      <a:tcStyle>
        <a:tcBdr/>
      </a:tcStyle>
    </a:band2H>
    <a:band1V>
      <a:tcTxStyle>
        <a:font>
          <a:latin typeface=""/>
          <a:ea typeface=""/>
          <a:cs typeface=""/>
        </a:font>
      </a:tcTxStyle>
      <a:tcStyle>
        <a:tcBdr/>
      </a:tcStyle>
    </a:band1V>
    <a:band2V>
      <a:tcTxStyle>
        <a:font>
          <a:latin typeface=""/>
          <a:ea typeface=""/>
          <a:cs typeface=""/>
        </a:font>
      </a:tcTxStyle>
      <a:tcStyle>
        <a:tcBdr/>
      </a:tcStyle>
    </a:band2V>
    <a:lastCol>
      <a:tcTxStyle>
        <a:font>
          <a:latin typeface=""/>
          <a:ea typeface=""/>
          <a:cs typeface=""/>
        </a:font>
      </a:tcTxStyle>
      <a:tcStyle>
        <a:tcBdr/>
      </a:tcStyle>
    </a:lastCol>
    <a:firstCol>
      <a:tcTxStyle>
        <a:font>
          <a:latin typeface=""/>
          <a:ea typeface=""/>
          <a:cs typeface=""/>
        </a:font>
      </a:tcTxStyle>
      <a:tcStyle>
        <a:tcBdr/>
      </a:tcStyle>
    </a:firstCol>
    <a:lastRow>
      <a:tcTxStyle>
        <a:font>
          <a:latin typeface=""/>
          <a:ea typeface=""/>
          <a:cs typeface=""/>
        </a:font>
      </a:tcTxStyle>
      <a:tcStyle>
        <a:tcBdr/>
      </a:tcStyle>
    </a:lastRow>
    <a:firstRow>
      <a:tcTxStyle>
        <a:font>
          <a:latin typeface=""/>
          <a:ea typeface=""/>
          <a:cs typeface=""/>
        </a:font>
      </a:tcTxStyle>
      <a:tcStyle>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3;n">
            <a:extLst>
              <a:ext uri="{FF2B5EF4-FFF2-40B4-BE49-F238E27FC236}">
                <a16:creationId xmlns:a16="http://schemas.microsoft.com/office/drawing/2014/main" id="{5C482096-85DF-2E4E-C3DE-3650F352F67E}"/>
              </a:ext>
            </a:extLst>
          </p:cNvPr>
          <p:cNvSpPr>
            <a:spLocks noGrp="1" noRot="1" noChangeAspect="1"/>
          </p:cNvSpPr>
          <p:nvPr>
            <p:ph type="sldImg" idx="2"/>
          </p:nvPr>
        </p:nvSpPr>
        <p:spPr>
          <a:xfrm>
            <a:off x="381295" y="685800"/>
            <a:ext cx="6096076" cy="3429000"/>
          </a:xfrm>
          <a:prstGeom prst="rect">
            <a:avLst/>
          </a:prstGeom>
          <a:noFill/>
          <a:ln w="9528" cap="flat">
            <a:solidFill>
              <a:srgbClr val="000000"/>
            </a:solidFill>
            <a:prstDash val="solid"/>
            <a:round/>
          </a:ln>
        </p:spPr>
      </p:sp>
      <p:sp>
        <p:nvSpPr>
          <p:cNvPr id="3" name="Google Shape;4;n">
            <a:extLst>
              <a:ext uri="{FF2B5EF4-FFF2-40B4-BE49-F238E27FC236}">
                <a16:creationId xmlns:a16="http://schemas.microsoft.com/office/drawing/2014/main" id="{A03949E7-063F-68C8-8F77-6E2A89D80D32}"/>
              </a:ext>
            </a:extLst>
          </p:cNvPr>
          <p:cNvSpPr txBox="1">
            <a:spLocks noGrp="1"/>
          </p:cNvSpPr>
          <p:nvPr>
            <p:ph type="body" sz="quarter" idx="3"/>
          </p:nvPr>
        </p:nvSpPr>
        <p:spPr>
          <a:xfrm>
            <a:off x="685800" y="4343400"/>
            <a:ext cx="5486400" cy="4114800"/>
          </a:xfrm>
          <a:prstGeom prst="rect">
            <a:avLst/>
          </a:prstGeom>
          <a:noFill/>
          <a:ln>
            <a:noFill/>
          </a:ln>
        </p:spPr>
        <p:txBody>
          <a:bodyPr vert="horz" wrap="square" lIns="91421" tIns="91421" rIns="91421" bIns="91421" anchor="t" anchorCtr="0" compatLnSpc="1">
            <a:noAutofit/>
          </a:bodyPr>
          <a:lstStyle/>
          <a:p>
            <a:pPr lvl="0"/>
            <a:endParaRPr lang="en-US"/>
          </a:p>
        </p:txBody>
      </p:sp>
    </p:spTree>
    <p:extLst>
      <p:ext uri="{BB962C8B-B14F-4D97-AF65-F5344CB8AC3E}">
        <p14:creationId xmlns:p14="http://schemas.microsoft.com/office/powerpoint/2010/main" val="4024085954"/>
      </p:ext>
    </p:extLst>
  </p:cSld>
  <p:clrMap bg1="lt1" tx1="dk1" bg2="lt2" tx2="dk2" accent1="accent1" accent2="accent2" accent3="accent3" accent4="accent4" accent5="accent5" accent6="accent6" hlink="hlink" folHlink="folHlink"/>
  <p:notesStyle>
    <a:lvl1pPr marL="457200" marR="0" lvl="0" indent="-298451" algn="l" defTabSz="914400" rtl="0" fontAlgn="auto" hangingPunct="1">
      <a:lnSpc>
        <a:spcPct val="100000"/>
      </a:lnSpc>
      <a:spcBef>
        <a:spcPts val="0"/>
      </a:spcBef>
      <a:spcAft>
        <a:spcPts val="0"/>
      </a:spcAft>
      <a:buClr>
        <a:srgbClr val="000000"/>
      </a:buClr>
      <a:buSzPts val="1100"/>
      <a:buFont typeface="Arial"/>
      <a:buChar char="●"/>
      <a:tabLst/>
      <a:defRPr lang="en-US" sz="1100" b="0" i="0" u="none" strike="noStrike" kern="0" cap="none" spc="0" baseline="0">
        <a:solidFill>
          <a:srgbClr val="000000"/>
        </a:solidFill>
        <a:uFillTx/>
        <a:latin typeface="Arial"/>
        <a:ea typeface="Arial"/>
        <a:cs typeface="Arial"/>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81;g54dda1946d_6_308:notes">
            <a:extLst>
              <a:ext uri="{FF2B5EF4-FFF2-40B4-BE49-F238E27FC236}">
                <a16:creationId xmlns:a16="http://schemas.microsoft.com/office/drawing/2014/main" id="{4A4AC549-7A59-D402-E5C5-4EECC9555524}"/>
              </a:ext>
            </a:extLst>
          </p:cNvPr>
          <p:cNvSpPr>
            <a:spLocks noGrp="1" noRot="1" noChangeAspect="1"/>
          </p:cNvSpPr>
          <p:nvPr>
            <p:ph type="sldImg"/>
          </p:nvPr>
        </p:nvSpPr>
        <p:spPr>
          <a:xfrm>
            <a:off x="381003" y="685800"/>
            <a:ext cx="6096003" cy="3429000"/>
          </a:xfrm>
        </p:spPr>
      </p:sp>
      <p:sp>
        <p:nvSpPr>
          <p:cNvPr id="3" name="Google Shape;282;g54dda1946d_6_308:notes">
            <a:extLst>
              <a:ext uri="{FF2B5EF4-FFF2-40B4-BE49-F238E27FC236}">
                <a16:creationId xmlns:a16="http://schemas.microsoft.com/office/drawing/2014/main" id="{3AEAEDE6-DF58-FDF6-FD97-F308FA14654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215167B6-7871-E64A-17CC-8073F50334AB}"/>
              </a:ext>
            </a:extLst>
          </p:cNvPr>
          <p:cNvSpPr>
            <a:spLocks noGrp="1" noRot="1" noChangeAspect="1"/>
          </p:cNvSpPr>
          <p:nvPr>
            <p:ph type="sldImg"/>
          </p:nvPr>
        </p:nvSpPr>
        <p:spPr>
          <a:xfrm>
            <a:off x="381000" y="685800"/>
            <a:ext cx="6096000" cy="3429000"/>
          </a:xfrm>
        </p:spPr>
      </p:sp>
      <p:sp>
        <p:nvSpPr>
          <p:cNvPr id="3" name="Google Shape;358;gd5260bdd85_0_256:notes">
            <a:extLst>
              <a:ext uri="{FF2B5EF4-FFF2-40B4-BE49-F238E27FC236}">
                <a16:creationId xmlns:a16="http://schemas.microsoft.com/office/drawing/2014/main" id="{49588110-040B-4CF7-6A37-EC58BAD5266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422;g54ff9c4cb4_3_5:notes">
            <a:extLst>
              <a:ext uri="{FF2B5EF4-FFF2-40B4-BE49-F238E27FC236}">
                <a16:creationId xmlns:a16="http://schemas.microsoft.com/office/drawing/2014/main" id="{3001D1DD-D3C9-958B-8500-12CF86E11CC0}"/>
              </a:ext>
            </a:extLst>
          </p:cNvPr>
          <p:cNvSpPr>
            <a:spLocks noGrp="1" noRot="1" noChangeAspect="1"/>
          </p:cNvSpPr>
          <p:nvPr>
            <p:ph type="sldImg"/>
          </p:nvPr>
        </p:nvSpPr>
        <p:spPr>
          <a:xfrm>
            <a:off x="381003" y="685800"/>
            <a:ext cx="6096003" cy="3429000"/>
          </a:xfrm>
        </p:spPr>
      </p:sp>
      <p:sp>
        <p:nvSpPr>
          <p:cNvPr id="3" name="Google Shape;423;g54ff9c4cb4_3_5:notes">
            <a:extLst>
              <a:ext uri="{FF2B5EF4-FFF2-40B4-BE49-F238E27FC236}">
                <a16:creationId xmlns:a16="http://schemas.microsoft.com/office/drawing/2014/main" id="{BBB165C8-C505-C6DB-9743-3829474C7AD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325374E7-D95B-9D66-6A8E-5E4194F7EDB4}"/>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D8025D54-7F9F-A7F5-30EE-127989E0723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48F732EF-ACDA-F07B-6877-643FB2EC0422}"/>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7A11A935-ADE9-CA05-F669-B23387B5468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A1B4DFB7-133F-B0F0-D12A-78770D27C4F5}"/>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6C9BF3B0-F54D-425D-50E3-A82B39DF5AF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AE2267FB-C02A-5BEC-FA6E-0988751E527A}"/>
              </a:ext>
            </a:extLst>
          </p:cNvPr>
          <p:cNvSpPr>
            <a:spLocks noGrp="1" noRot="1" noChangeAspect="1"/>
          </p:cNvSpPr>
          <p:nvPr>
            <p:ph type="sldImg"/>
          </p:nvPr>
        </p:nvSpPr>
        <p:spPr>
          <a:xfrm>
            <a:off x="381000" y="685800"/>
            <a:ext cx="6096000" cy="3429000"/>
          </a:xfrm>
        </p:spPr>
      </p:sp>
      <p:sp>
        <p:nvSpPr>
          <p:cNvPr id="3" name="Google Shape;358;gd5260bdd85_0_256:notes">
            <a:extLst>
              <a:ext uri="{FF2B5EF4-FFF2-40B4-BE49-F238E27FC236}">
                <a16:creationId xmlns:a16="http://schemas.microsoft.com/office/drawing/2014/main" id="{7B98FFB1-B0A6-AF77-8D5E-7AD3171346D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9;g22d9761671e_0_0:notes">
            <a:extLst>
              <a:ext uri="{FF2B5EF4-FFF2-40B4-BE49-F238E27FC236}">
                <a16:creationId xmlns:a16="http://schemas.microsoft.com/office/drawing/2014/main" id="{6F1D961B-EC6D-D05A-DADB-B657C9CBF6C9}"/>
              </a:ext>
            </a:extLst>
          </p:cNvPr>
          <p:cNvSpPr>
            <a:spLocks noGrp="1" noRot="1" noChangeAspect="1"/>
          </p:cNvSpPr>
          <p:nvPr>
            <p:ph type="sldImg"/>
          </p:nvPr>
        </p:nvSpPr>
        <p:spPr>
          <a:xfrm>
            <a:off x="381003" y="685800"/>
            <a:ext cx="6096003" cy="3429000"/>
          </a:xfrm>
        </p:spPr>
      </p:sp>
      <p:sp>
        <p:nvSpPr>
          <p:cNvPr id="3" name="Google Shape;250;g22d9761671e_0_0:notes">
            <a:extLst>
              <a:ext uri="{FF2B5EF4-FFF2-40B4-BE49-F238E27FC236}">
                <a16:creationId xmlns:a16="http://schemas.microsoft.com/office/drawing/2014/main" id="{188D04B1-AB37-57FA-1997-24FE96AF842D}"/>
              </a:ext>
            </a:extLst>
          </p:cNvPr>
          <p:cNvSpPr txBox="1">
            <a:spLocks noGrp="1"/>
          </p:cNvSpPr>
          <p:nvPr>
            <p:ph type="body" sz="quarter" idx="1"/>
          </p:nvPr>
        </p:nvSpPr>
        <p:spPr/>
        <p:txBody>
          <a:bodyPr/>
          <a:lstStyle/>
          <a:p>
            <a:pPr marL="0" lvl="0" indent="0">
              <a:buNone/>
            </a:pPr>
            <a:endParaRPr lang="en-US" sz="1200" i="1">
              <a:solidFill>
                <a:srgbClr val="595959"/>
              </a:solidFill>
              <a:latin typeface="Anaheim"/>
            </a:endParaRPr>
          </a:p>
          <a:p>
            <a:pPr marL="0" lvl="0" indent="0">
              <a:buNone/>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F87A5C4F-D954-E158-ED3E-A6802FAEF77B}"/>
              </a:ext>
            </a:extLst>
          </p:cNvPr>
          <p:cNvSpPr>
            <a:spLocks noGrp="1" noRot="1" noChangeAspect="1"/>
          </p:cNvSpPr>
          <p:nvPr>
            <p:ph type="sldImg"/>
          </p:nvPr>
        </p:nvSpPr>
        <p:spPr>
          <a:xfrm>
            <a:off x="381000" y="685800"/>
            <a:ext cx="6096000" cy="3429000"/>
          </a:xfrm>
        </p:spPr>
      </p:sp>
      <p:sp>
        <p:nvSpPr>
          <p:cNvPr id="3" name="Google Shape;358;gd5260bdd85_0_256:notes">
            <a:extLst>
              <a:ext uri="{FF2B5EF4-FFF2-40B4-BE49-F238E27FC236}">
                <a16:creationId xmlns:a16="http://schemas.microsoft.com/office/drawing/2014/main" id="{CABF3B30-49BF-AF1F-FEBC-2FC3768747E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AF5373E6-11DA-8D4E-A353-1A53FD68E819}"/>
              </a:ext>
            </a:extLst>
          </p:cNvPr>
          <p:cNvSpPr>
            <a:spLocks noGrp="1" noRot="1" noChangeAspect="1"/>
          </p:cNvSpPr>
          <p:nvPr>
            <p:ph type="sldImg"/>
          </p:nvPr>
        </p:nvSpPr>
        <p:spPr>
          <a:xfrm>
            <a:off x="381000" y="685800"/>
            <a:ext cx="6096000" cy="3429000"/>
          </a:xfrm>
        </p:spPr>
      </p:sp>
      <p:sp>
        <p:nvSpPr>
          <p:cNvPr id="3" name="Google Shape;358;gd5260bdd85_0_256:notes">
            <a:extLst>
              <a:ext uri="{FF2B5EF4-FFF2-40B4-BE49-F238E27FC236}">
                <a16:creationId xmlns:a16="http://schemas.microsoft.com/office/drawing/2014/main" id="{6BB50EB4-80BD-0045-5B98-E1E6878465B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422;g54ff9c4cb4_3_5:notes">
            <a:extLst>
              <a:ext uri="{FF2B5EF4-FFF2-40B4-BE49-F238E27FC236}">
                <a16:creationId xmlns:a16="http://schemas.microsoft.com/office/drawing/2014/main" id="{B0B09164-FA79-3DAB-017D-3AA769A8CE55}"/>
              </a:ext>
            </a:extLst>
          </p:cNvPr>
          <p:cNvSpPr>
            <a:spLocks noGrp="1" noRot="1" noChangeAspect="1"/>
          </p:cNvSpPr>
          <p:nvPr>
            <p:ph type="sldImg"/>
          </p:nvPr>
        </p:nvSpPr>
        <p:spPr>
          <a:xfrm>
            <a:off x="381003" y="685800"/>
            <a:ext cx="6096003" cy="3429000"/>
          </a:xfrm>
        </p:spPr>
      </p:sp>
      <p:sp>
        <p:nvSpPr>
          <p:cNvPr id="3" name="Google Shape;423;g54ff9c4cb4_3_5:notes">
            <a:extLst>
              <a:ext uri="{FF2B5EF4-FFF2-40B4-BE49-F238E27FC236}">
                <a16:creationId xmlns:a16="http://schemas.microsoft.com/office/drawing/2014/main" id="{EC799F90-6EF8-9DBC-466A-96AF5605413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40;g1e122c60b65_0_25:notes">
            <a:extLst>
              <a:ext uri="{FF2B5EF4-FFF2-40B4-BE49-F238E27FC236}">
                <a16:creationId xmlns:a16="http://schemas.microsoft.com/office/drawing/2014/main" id="{6B5F3209-7AB8-34B9-6F1A-C89469056C00}"/>
              </a:ext>
            </a:extLst>
          </p:cNvPr>
          <p:cNvSpPr>
            <a:spLocks noGrp="1" noRot="1" noChangeAspect="1"/>
          </p:cNvSpPr>
          <p:nvPr>
            <p:ph type="sldImg"/>
          </p:nvPr>
        </p:nvSpPr>
        <p:spPr>
          <a:xfrm>
            <a:off x="381000" y="685800"/>
            <a:ext cx="6096000" cy="3429000"/>
          </a:xfrm>
        </p:spPr>
      </p:sp>
      <p:sp>
        <p:nvSpPr>
          <p:cNvPr id="3" name="Google Shape;241;g1e122c60b65_0_25:notes">
            <a:extLst>
              <a:ext uri="{FF2B5EF4-FFF2-40B4-BE49-F238E27FC236}">
                <a16:creationId xmlns:a16="http://schemas.microsoft.com/office/drawing/2014/main" id="{3B721BCA-252C-E548-EC1F-52A249935CC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6D7C09A9-570D-28D6-115D-687015E40530}"/>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DE855566-9E3B-8BDD-3E85-95F3508E4E8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7522F659-52BB-A26F-B852-4928F36BA3E5}"/>
              </a:ext>
            </a:extLst>
          </p:cNvPr>
          <p:cNvSpPr>
            <a:spLocks noGrp="1" noRot="1" noChangeAspect="1"/>
          </p:cNvSpPr>
          <p:nvPr>
            <p:ph type="sldImg"/>
          </p:nvPr>
        </p:nvSpPr>
        <p:spPr>
          <a:xfrm>
            <a:off x="381000" y="685800"/>
            <a:ext cx="6096000" cy="3429000"/>
          </a:xfrm>
        </p:spPr>
      </p:sp>
      <p:sp>
        <p:nvSpPr>
          <p:cNvPr id="3" name="Google Shape;358;gd5260bdd85_0_256:notes">
            <a:extLst>
              <a:ext uri="{FF2B5EF4-FFF2-40B4-BE49-F238E27FC236}">
                <a16:creationId xmlns:a16="http://schemas.microsoft.com/office/drawing/2014/main" id="{20C8178A-C121-D800-9081-05AD14E024D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3D15E115-2F80-74CA-F71D-3EAC1FB1231F}"/>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173903CB-A408-4C7A-D3BB-518FE0C5D11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51FB174B-5610-05D5-C8EA-3C281B75A01B}"/>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8D767A10-C802-9AF0-E42F-3BA9791B37C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32D89415-1712-24A2-6EC4-952E59E057A5}"/>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CF17D8C7-3446-3355-717E-B3113659D63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8A3F2B4A-6C67-8536-4D46-A71787A9BE15}"/>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F209494F-FCB4-BA5E-3F6B-127C6EA83DE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82C2A5CD-FD67-210E-60E9-FF916D58C5AF}"/>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77970E25-F6B4-565C-9E50-F021002892F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E2874D25-068A-F720-3E9F-B33FA5CAD703}"/>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9D64C696-E477-8ED4-3B84-B4D7954797F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E26221BD-DCE6-430B-0886-E77D08C9F03B}"/>
              </a:ext>
            </a:extLst>
          </p:cNvPr>
          <p:cNvSpPr>
            <a:spLocks noGrp="1" noRot="1" noChangeAspect="1"/>
          </p:cNvSpPr>
          <p:nvPr>
            <p:ph type="sldImg"/>
          </p:nvPr>
        </p:nvSpPr>
        <p:spPr>
          <a:xfrm>
            <a:off x="381000" y="685800"/>
            <a:ext cx="6096000" cy="3429000"/>
          </a:xfrm>
        </p:spPr>
      </p:sp>
      <p:sp>
        <p:nvSpPr>
          <p:cNvPr id="3" name="Google Shape;358;gd5260bdd85_0_256:notes">
            <a:extLst>
              <a:ext uri="{FF2B5EF4-FFF2-40B4-BE49-F238E27FC236}">
                <a16:creationId xmlns:a16="http://schemas.microsoft.com/office/drawing/2014/main" id="{A773BA7C-A87F-F13A-F278-3EDE6F093CD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13E1ADA0-0883-BB71-EC62-543CDDC4C453}"/>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CEA2D083-601A-F352-83AA-39DCC8FE9D2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00;g54dda1946d_6_322:notes">
            <a:extLst>
              <a:ext uri="{FF2B5EF4-FFF2-40B4-BE49-F238E27FC236}">
                <a16:creationId xmlns:a16="http://schemas.microsoft.com/office/drawing/2014/main" id="{7F74388B-2DD2-D674-830D-05622437E041}"/>
              </a:ext>
            </a:extLst>
          </p:cNvPr>
          <p:cNvSpPr>
            <a:spLocks noGrp="1" noRot="1" noChangeAspect="1"/>
          </p:cNvSpPr>
          <p:nvPr>
            <p:ph type="sldImg"/>
          </p:nvPr>
        </p:nvSpPr>
        <p:spPr>
          <a:xfrm>
            <a:off x="381003" y="685800"/>
            <a:ext cx="6096003" cy="3429000"/>
          </a:xfrm>
        </p:spPr>
      </p:sp>
      <p:sp>
        <p:nvSpPr>
          <p:cNvPr id="3" name="Google Shape;301;g54dda1946d_6_322:notes">
            <a:extLst>
              <a:ext uri="{FF2B5EF4-FFF2-40B4-BE49-F238E27FC236}">
                <a16:creationId xmlns:a16="http://schemas.microsoft.com/office/drawing/2014/main" id="{9DAD5060-0E18-9C1C-7BCE-3BDD26702CD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D7B8D580-08C6-E3E3-03F3-F60CA523A6BB}"/>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76CDD116-009A-5516-9628-2DA4FDECD47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AE827F52-0E16-14B7-249C-8A1AA21727F4}"/>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0DA30395-6133-D86A-3438-9CDBFDC8E61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3;g14072739ea5_12_0:notes">
            <a:extLst>
              <a:ext uri="{FF2B5EF4-FFF2-40B4-BE49-F238E27FC236}">
                <a16:creationId xmlns:a16="http://schemas.microsoft.com/office/drawing/2014/main" id="{0116511A-7ADD-EB44-F2C1-9D282FEB919F}"/>
              </a:ext>
            </a:extLst>
          </p:cNvPr>
          <p:cNvSpPr>
            <a:spLocks noGrp="1" noRot="1" noChangeAspect="1"/>
          </p:cNvSpPr>
          <p:nvPr>
            <p:ph type="sldImg"/>
          </p:nvPr>
        </p:nvSpPr>
        <p:spPr>
          <a:xfrm>
            <a:off x="381000" y="685800"/>
            <a:ext cx="6096000" cy="3429000"/>
          </a:xfrm>
        </p:spPr>
      </p:sp>
      <p:sp>
        <p:nvSpPr>
          <p:cNvPr id="3" name="Google Shape;294;g14072739ea5_12_0:notes">
            <a:extLst>
              <a:ext uri="{FF2B5EF4-FFF2-40B4-BE49-F238E27FC236}">
                <a16:creationId xmlns:a16="http://schemas.microsoft.com/office/drawing/2014/main" id="{86B4BF69-94B7-B92A-3A3E-8C79D61686A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3;g14072739ea5_12_0:notes">
            <a:extLst>
              <a:ext uri="{FF2B5EF4-FFF2-40B4-BE49-F238E27FC236}">
                <a16:creationId xmlns:a16="http://schemas.microsoft.com/office/drawing/2014/main" id="{BDC0C6F1-D579-966D-9641-A6AC3FE03A42}"/>
              </a:ext>
            </a:extLst>
          </p:cNvPr>
          <p:cNvSpPr>
            <a:spLocks noGrp="1" noRot="1" noChangeAspect="1"/>
          </p:cNvSpPr>
          <p:nvPr>
            <p:ph type="sldImg"/>
          </p:nvPr>
        </p:nvSpPr>
        <p:spPr>
          <a:xfrm>
            <a:off x="381000" y="685800"/>
            <a:ext cx="6096000" cy="3429000"/>
          </a:xfrm>
        </p:spPr>
      </p:sp>
      <p:sp>
        <p:nvSpPr>
          <p:cNvPr id="3" name="Google Shape;294;g14072739ea5_12_0:notes">
            <a:extLst>
              <a:ext uri="{FF2B5EF4-FFF2-40B4-BE49-F238E27FC236}">
                <a16:creationId xmlns:a16="http://schemas.microsoft.com/office/drawing/2014/main" id="{C9CB2781-B8E7-C2E4-2AE0-2601F2A5CA5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49405E2A-A2D6-1844-A14F-11D43FEF7053}"/>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D6E4F6D7-E62E-09C1-58F2-99DE22A1C64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00;g54dda1946d_6_322:notes">
            <a:extLst>
              <a:ext uri="{FF2B5EF4-FFF2-40B4-BE49-F238E27FC236}">
                <a16:creationId xmlns:a16="http://schemas.microsoft.com/office/drawing/2014/main" id="{46F76E0D-7F17-0D56-7404-0427A719EF81}"/>
              </a:ext>
            </a:extLst>
          </p:cNvPr>
          <p:cNvSpPr>
            <a:spLocks noGrp="1" noRot="1" noChangeAspect="1"/>
          </p:cNvSpPr>
          <p:nvPr>
            <p:ph type="sldImg"/>
          </p:nvPr>
        </p:nvSpPr>
        <p:spPr>
          <a:xfrm>
            <a:off x="381000" y="685800"/>
            <a:ext cx="6096000" cy="3429000"/>
          </a:xfrm>
        </p:spPr>
      </p:sp>
      <p:sp>
        <p:nvSpPr>
          <p:cNvPr id="3" name="Google Shape;301;g54dda1946d_6_322:notes">
            <a:extLst>
              <a:ext uri="{FF2B5EF4-FFF2-40B4-BE49-F238E27FC236}">
                <a16:creationId xmlns:a16="http://schemas.microsoft.com/office/drawing/2014/main" id="{37CBA231-BB0D-AC11-E59B-23FE2559783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441;g54dda1946d_6_358:notes">
            <a:extLst>
              <a:ext uri="{FF2B5EF4-FFF2-40B4-BE49-F238E27FC236}">
                <a16:creationId xmlns:a16="http://schemas.microsoft.com/office/drawing/2014/main" id="{5423B1A2-7E0A-F1DB-8E3A-2527E96B01A9}"/>
              </a:ext>
            </a:extLst>
          </p:cNvPr>
          <p:cNvSpPr>
            <a:spLocks noGrp="1" noRot="1" noChangeAspect="1"/>
          </p:cNvSpPr>
          <p:nvPr>
            <p:ph type="sldImg"/>
          </p:nvPr>
        </p:nvSpPr>
        <p:spPr>
          <a:xfrm>
            <a:off x="381003" y="685800"/>
            <a:ext cx="6096003" cy="3429000"/>
          </a:xfrm>
        </p:spPr>
      </p:sp>
      <p:sp>
        <p:nvSpPr>
          <p:cNvPr id="3" name="Google Shape;442;g54dda1946d_6_358:notes">
            <a:extLst>
              <a:ext uri="{FF2B5EF4-FFF2-40B4-BE49-F238E27FC236}">
                <a16:creationId xmlns:a16="http://schemas.microsoft.com/office/drawing/2014/main" id="{A3FA9621-A6FA-472B-C973-5A0598CB289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3;g14072739ea5_12_0:notes">
            <a:extLst>
              <a:ext uri="{FF2B5EF4-FFF2-40B4-BE49-F238E27FC236}">
                <a16:creationId xmlns:a16="http://schemas.microsoft.com/office/drawing/2014/main" id="{9BBABA92-7ECF-3856-0C41-DDC46C0D1629}"/>
              </a:ext>
            </a:extLst>
          </p:cNvPr>
          <p:cNvSpPr>
            <a:spLocks noGrp="1" noRot="1" noChangeAspect="1"/>
          </p:cNvSpPr>
          <p:nvPr>
            <p:ph type="sldImg"/>
          </p:nvPr>
        </p:nvSpPr>
        <p:spPr>
          <a:xfrm>
            <a:off x="381003" y="685800"/>
            <a:ext cx="6096003" cy="3429000"/>
          </a:xfrm>
        </p:spPr>
      </p:sp>
      <p:sp>
        <p:nvSpPr>
          <p:cNvPr id="3" name="Google Shape;294;g14072739ea5_12_0:notes">
            <a:extLst>
              <a:ext uri="{FF2B5EF4-FFF2-40B4-BE49-F238E27FC236}">
                <a16:creationId xmlns:a16="http://schemas.microsoft.com/office/drawing/2014/main" id="{02092F3A-A9CB-C60E-5913-E764EB86AD8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93;g14072739ea5_12_0:notes">
            <a:extLst>
              <a:ext uri="{FF2B5EF4-FFF2-40B4-BE49-F238E27FC236}">
                <a16:creationId xmlns:a16="http://schemas.microsoft.com/office/drawing/2014/main" id="{BFF682F7-EA4E-344F-DD12-D6FB6D5141D7}"/>
              </a:ext>
            </a:extLst>
          </p:cNvPr>
          <p:cNvSpPr>
            <a:spLocks noGrp="1" noRot="1" noChangeAspect="1"/>
          </p:cNvSpPr>
          <p:nvPr>
            <p:ph type="sldImg"/>
          </p:nvPr>
        </p:nvSpPr>
        <p:spPr>
          <a:xfrm>
            <a:off x="381003" y="685800"/>
            <a:ext cx="6096003" cy="3429000"/>
          </a:xfrm>
        </p:spPr>
      </p:sp>
      <p:sp>
        <p:nvSpPr>
          <p:cNvPr id="3" name="Google Shape;294;g14072739ea5_12_0:notes">
            <a:extLst>
              <a:ext uri="{FF2B5EF4-FFF2-40B4-BE49-F238E27FC236}">
                <a16:creationId xmlns:a16="http://schemas.microsoft.com/office/drawing/2014/main" id="{A795ADD2-D82E-ED0D-8867-4CFECFBB912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69;g54dda1946d_6_257:notes">
            <a:extLst>
              <a:ext uri="{FF2B5EF4-FFF2-40B4-BE49-F238E27FC236}">
                <a16:creationId xmlns:a16="http://schemas.microsoft.com/office/drawing/2014/main" id="{3F204272-3007-C8E0-05C4-DB548CCB2F70}"/>
              </a:ext>
            </a:extLst>
          </p:cNvPr>
          <p:cNvSpPr>
            <a:spLocks noGrp="1" noRot="1" noChangeAspect="1"/>
          </p:cNvSpPr>
          <p:nvPr>
            <p:ph type="sldImg"/>
          </p:nvPr>
        </p:nvSpPr>
        <p:spPr>
          <a:xfrm>
            <a:off x="381003" y="685800"/>
            <a:ext cx="6096003" cy="3429000"/>
          </a:xfrm>
        </p:spPr>
      </p:sp>
      <p:sp>
        <p:nvSpPr>
          <p:cNvPr id="3" name="Google Shape;270;g54dda1946d_6_257:notes">
            <a:extLst>
              <a:ext uri="{FF2B5EF4-FFF2-40B4-BE49-F238E27FC236}">
                <a16:creationId xmlns:a16="http://schemas.microsoft.com/office/drawing/2014/main" id="{A54AB673-481E-1420-6AA7-7A303515ECF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279A84FB-0398-38EF-3368-100BDE528B69}"/>
              </a:ext>
            </a:extLst>
          </p:cNvPr>
          <p:cNvSpPr>
            <a:spLocks noGrp="1" noRot="1" noChangeAspect="1"/>
          </p:cNvSpPr>
          <p:nvPr>
            <p:ph type="sldImg"/>
          </p:nvPr>
        </p:nvSpPr>
        <p:spPr>
          <a:xfrm>
            <a:off x="381000" y="685800"/>
            <a:ext cx="6096000" cy="3429000"/>
          </a:xfrm>
        </p:spPr>
      </p:sp>
      <p:sp>
        <p:nvSpPr>
          <p:cNvPr id="3" name="Google Shape;358;gd5260bdd85_0_256:notes">
            <a:extLst>
              <a:ext uri="{FF2B5EF4-FFF2-40B4-BE49-F238E27FC236}">
                <a16:creationId xmlns:a16="http://schemas.microsoft.com/office/drawing/2014/main" id="{576791D1-61E1-E1BF-B2F9-A0C3F6F1C5B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F56DE3C9-05CC-836E-5E23-67C5E3A8EF02}"/>
              </a:ext>
            </a:extLst>
          </p:cNvPr>
          <p:cNvSpPr>
            <a:spLocks noGrp="1" noRot="1" noChangeAspect="1"/>
          </p:cNvSpPr>
          <p:nvPr>
            <p:ph type="sldImg"/>
          </p:nvPr>
        </p:nvSpPr>
        <p:spPr>
          <a:xfrm>
            <a:off x="381000" y="685800"/>
            <a:ext cx="6096000" cy="3429000"/>
          </a:xfrm>
        </p:spPr>
      </p:sp>
      <p:sp>
        <p:nvSpPr>
          <p:cNvPr id="3" name="Google Shape;358;gd5260bdd85_0_256:notes">
            <a:extLst>
              <a:ext uri="{FF2B5EF4-FFF2-40B4-BE49-F238E27FC236}">
                <a16:creationId xmlns:a16="http://schemas.microsoft.com/office/drawing/2014/main" id="{4B1E088B-6826-AE87-4263-7281B11600B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7;gd5260bdd85_0_256:notes">
            <a:extLst>
              <a:ext uri="{FF2B5EF4-FFF2-40B4-BE49-F238E27FC236}">
                <a16:creationId xmlns:a16="http://schemas.microsoft.com/office/drawing/2014/main" id="{1F5D1C22-E416-45D2-EF5E-CEC4C7B85602}"/>
              </a:ext>
            </a:extLst>
          </p:cNvPr>
          <p:cNvSpPr>
            <a:spLocks noGrp="1" noRot="1" noChangeAspect="1"/>
          </p:cNvSpPr>
          <p:nvPr>
            <p:ph type="sldImg"/>
          </p:nvPr>
        </p:nvSpPr>
        <p:spPr>
          <a:xfrm>
            <a:off x="381003" y="685800"/>
            <a:ext cx="6096003" cy="3429000"/>
          </a:xfrm>
        </p:spPr>
      </p:sp>
      <p:sp>
        <p:nvSpPr>
          <p:cNvPr id="3" name="Google Shape;358;gd5260bdd85_0_256:notes">
            <a:extLst>
              <a:ext uri="{FF2B5EF4-FFF2-40B4-BE49-F238E27FC236}">
                <a16:creationId xmlns:a16="http://schemas.microsoft.com/office/drawing/2014/main" id="{9F89971E-63BC-8F5F-FFFE-E3C29B49907F}"/>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_HEADER">
    <p:spTree>
      <p:nvGrpSpPr>
        <p:cNvPr id="1" name=""/>
        <p:cNvGrpSpPr/>
        <p:nvPr/>
      </p:nvGrpSpPr>
      <p:grpSpPr>
        <a:xfrm>
          <a:off x="0" y="0"/>
          <a:ext cx="0" cy="0"/>
          <a:chOff x="0" y="0"/>
          <a:chExt cx="0" cy="0"/>
        </a:xfrm>
      </p:grpSpPr>
      <p:sp>
        <p:nvSpPr>
          <p:cNvPr id="2" name="Google Shape;13;p3">
            <a:extLst>
              <a:ext uri="{FF2B5EF4-FFF2-40B4-BE49-F238E27FC236}">
                <a16:creationId xmlns:a16="http://schemas.microsoft.com/office/drawing/2014/main" id="{6C0C0A12-F227-1000-EC33-89D8EC07202D}"/>
              </a:ext>
            </a:extLst>
          </p:cNvPr>
          <p:cNvSpPr txBox="1">
            <a:spLocks noGrp="1"/>
          </p:cNvSpPr>
          <p:nvPr>
            <p:ph type="title"/>
          </p:nvPr>
        </p:nvSpPr>
        <p:spPr>
          <a:xfrm>
            <a:off x="4048670" y="2574200"/>
            <a:ext cx="4382097" cy="1654798"/>
          </a:xfrm>
        </p:spPr>
        <p:txBody>
          <a:bodyPr anchor="b" anchorCtr="1"/>
          <a:lstStyle>
            <a:lvl1pPr algn="ctr">
              <a:defRPr sz="5400"/>
            </a:lvl1pPr>
          </a:lstStyle>
          <a:p>
            <a:pPr lvl="0"/>
            <a:endParaRPr lang="en-US"/>
          </a:p>
        </p:txBody>
      </p:sp>
      <p:sp>
        <p:nvSpPr>
          <p:cNvPr id="3" name="Google Shape;14;p3">
            <a:extLst>
              <a:ext uri="{FF2B5EF4-FFF2-40B4-BE49-F238E27FC236}">
                <a16:creationId xmlns:a16="http://schemas.microsoft.com/office/drawing/2014/main" id="{2B293D71-FC77-3E4A-39C2-935C15C295F7}"/>
              </a:ext>
            </a:extLst>
          </p:cNvPr>
          <p:cNvSpPr txBox="1">
            <a:spLocks noGrp="1"/>
          </p:cNvSpPr>
          <p:nvPr>
            <p:ph type="title" idx="4294967295"/>
          </p:nvPr>
        </p:nvSpPr>
        <p:spPr>
          <a:xfrm>
            <a:off x="5568028" y="1326227"/>
            <a:ext cx="1343399" cy="1034104"/>
          </a:xfrm>
        </p:spPr>
        <p:txBody>
          <a:bodyPr anchor="ctr" anchorCtr="1"/>
          <a:lstStyle>
            <a:lvl1pPr algn="ctr">
              <a:defRPr sz="6300">
                <a:solidFill>
                  <a:srgbClr val="DBEEFF"/>
                </a:solidFill>
              </a:defRPr>
            </a:lvl1pPr>
          </a:lstStyle>
          <a:p>
            <a:pPr lvl="0"/>
            <a:r>
              <a:rPr lang="en-US"/>
              <a:t>xx%</a:t>
            </a:r>
          </a:p>
        </p:txBody>
      </p:sp>
      <p:sp>
        <p:nvSpPr>
          <p:cNvPr id="4" name="Google Shape;15;p3">
            <a:extLst>
              <a:ext uri="{FF2B5EF4-FFF2-40B4-BE49-F238E27FC236}">
                <a16:creationId xmlns:a16="http://schemas.microsoft.com/office/drawing/2014/main" id="{889B4384-1B87-C573-ED75-FED749102450}"/>
              </a:ext>
            </a:extLst>
          </p:cNvPr>
          <p:cNvSpPr txBox="1">
            <a:spLocks noGrp="1"/>
          </p:cNvSpPr>
          <p:nvPr>
            <p:ph type="subTitle" idx="4294967295"/>
          </p:nvPr>
        </p:nvSpPr>
        <p:spPr>
          <a:xfrm>
            <a:off x="4048670" y="4228999"/>
            <a:ext cx="4382097" cy="374995"/>
          </a:xfrm>
        </p:spPr>
        <p:txBody>
          <a:bodyPr/>
          <a:lstStyle>
            <a:lvl1pPr>
              <a:buNone/>
              <a:defRPr sz="1600"/>
            </a:lvl1pPr>
          </a:lstStyle>
          <a:p>
            <a:pPr lvl="0"/>
            <a:endParaRPr lang="en-US"/>
          </a:p>
        </p:txBody>
      </p:sp>
    </p:spTree>
    <p:extLst>
      <p:ext uri="{BB962C8B-B14F-4D97-AF65-F5344CB8AC3E}">
        <p14:creationId xmlns:p14="http://schemas.microsoft.com/office/powerpoint/2010/main" val="3528635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355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_1_1_1_1_1_1">
    <p:spTree>
      <p:nvGrpSpPr>
        <p:cNvPr id="1" name=""/>
        <p:cNvGrpSpPr/>
        <p:nvPr/>
      </p:nvGrpSpPr>
      <p:grpSpPr>
        <a:xfrm>
          <a:off x="0" y="0"/>
          <a:ext cx="0" cy="0"/>
          <a:chOff x="0" y="0"/>
          <a:chExt cx="0" cy="0"/>
        </a:xfrm>
      </p:grpSpPr>
      <p:sp>
        <p:nvSpPr>
          <p:cNvPr id="2" name="Google Shape;51;p13">
            <a:extLst>
              <a:ext uri="{FF2B5EF4-FFF2-40B4-BE49-F238E27FC236}">
                <a16:creationId xmlns:a16="http://schemas.microsoft.com/office/drawing/2014/main" id="{6E5E2493-3ECB-E2FC-376C-B787A7800FCE}"/>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52;p13">
            <a:extLst>
              <a:ext uri="{FF2B5EF4-FFF2-40B4-BE49-F238E27FC236}">
                <a16:creationId xmlns:a16="http://schemas.microsoft.com/office/drawing/2014/main" id="{F1B9B5F6-101D-EC58-6763-F5CB0C5EAE71}"/>
              </a:ext>
            </a:extLst>
          </p:cNvPr>
          <p:cNvSpPr txBox="1">
            <a:spLocks noGrp="1"/>
          </p:cNvSpPr>
          <p:nvPr>
            <p:ph type="subTitle" idx="4294967295"/>
          </p:nvPr>
        </p:nvSpPr>
        <p:spPr>
          <a:xfrm>
            <a:off x="719998" y="2266633"/>
            <a:ext cx="2345097" cy="561597"/>
          </a:xfrm>
        </p:spPr>
        <p:txBody>
          <a:bodyPr/>
          <a:lstStyle>
            <a:lvl1pPr>
              <a:buNone/>
              <a:defRPr/>
            </a:lvl1pPr>
          </a:lstStyle>
          <a:p>
            <a:pPr lvl="0"/>
            <a:endParaRPr lang="en-US"/>
          </a:p>
        </p:txBody>
      </p:sp>
      <p:sp>
        <p:nvSpPr>
          <p:cNvPr id="4" name="Google Shape;53;p13">
            <a:extLst>
              <a:ext uri="{FF2B5EF4-FFF2-40B4-BE49-F238E27FC236}">
                <a16:creationId xmlns:a16="http://schemas.microsoft.com/office/drawing/2014/main" id="{3FE31CB2-6100-6B1C-42B7-18E1E4BD686C}"/>
              </a:ext>
            </a:extLst>
          </p:cNvPr>
          <p:cNvSpPr txBox="1">
            <a:spLocks noGrp="1"/>
          </p:cNvSpPr>
          <p:nvPr>
            <p:ph type="subTitle" idx="4294967295"/>
          </p:nvPr>
        </p:nvSpPr>
        <p:spPr>
          <a:xfrm>
            <a:off x="719998" y="4042406"/>
            <a:ext cx="2345097" cy="561597"/>
          </a:xfrm>
        </p:spPr>
        <p:txBody>
          <a:bodyPr/>
          <a:lstStyle>
            <a:lvl1pPr>
              <a:buNone/>
              <a:defRPr/>
            </a:lvl1pPr>
          </a:lstStyle>
          <a:p>
            <a:pPr lvl="0"/>
            <a:endParaRPr lang="en-US"/>
          </a:p>
        </p:txBody>
      </p:sp>
      <p:sp>
        <p:nvSpPr>
          <p:cNvPr id="5" name="Google Shape;54;p13">
            <a:extLst>
              <a:ext uri="{FF2B5EF4-FFF2-40B4-BE49-F238E27FC236}">
                <a16:creationId xmlns:a16="http://schemas.microsoft.com/office/drawing/2014/main" id="{EFA264C6-EC90-A83F-E5F0-DEF33D1C9BE8}"/>
              </a:ext>
            </a:extLst>
          </p:cNvPr>
          <p:cNvSpPr txBox="1">
            <a:spLocks noGrp="1"/>
          </p:cNvSpPr>
          <p:nvPr>
            <p:ph type="subTitle" idx="4294967295"/>
          </p:nvPr>
        </p:nvSpPr>
        <p:spPr>
          <a:xfrm>
            <a:off x="3152503" y="4042379"/>
            <a:ext cx="2345097" cy="561597"/>
          </a:xfrm>
        </p:spPr>
        <p:txBody>
          <a:bodyPr/>
          <a:lstStyle>
            <a:lvl1pPr>
              <a:buNone/>
              <a:defRPr/>
            </a:lvl1pPr>
          </a:lstStyle>
          <a:p>
            <a:pPr lvl="0"/>
            <a:endParaRPr lang="en-US"/>
          </a:p>
        </p:txBody>
      </p:sp>
      <p:sp>
        <p:nvSpPr>
          <p:cNvPr id="6" name="Google Shape;55;p13">
            <a:extLst>
              <a:ext uri="{FF2B5EF4-FFF2-40B4-BE49-F238E27FC236}">
                <a16:creationId xmlns:a16="http://schemas.microsoft.com/office/drawing/2014/main" id="{0860E5BA-9907-379A-361E-2E46CF1ABC4D}"/>
              </a:ext>
            </a:extLst>
          </p:cNvPr>
          <p:cNvSpPr txBox="1">
            <a:spLocks noGrp="1"/>
          </p:cNvSpPr>
          <p:nvPr>
            <p:ph type="subTitle" idx="4294967295"/>
          </p:nvPr>
        </p:nvSpPr>
        <p:spPr>
          <a:xfrm>
            <a:off x="3152503" y="2294302"/>
            <a:ext cx="2345097" cy="561597"/>
          </a:xfrm>
        </p:spPr>
        <p:txBody>
          <a:bodyPr/>
          <a:lstStyle>
            <a:lvl1pPr>
              <a:buNone/>
              <a:defRPr/>
            </a:lvl1pPr>
          </a:lstStyle>
          <a:p>
            <a:pPr lvl="0"/>
            <a:endParaRPr lang="en-US"/>
          </a:p>
        </p:txBody>
      </p:sp>
      <p:sp>
        <p:nvSpPr>
          <p:cNvPr id="7" name="Google Shape;56;p13">
            <a:extLst>
              <a:ext uri="{FF2B5EF4-FFF2-40B4-BE49-F238E27FC236}">
                <a16:creationId xmlns:a16="http://schemas.microsoft.com/office/drawing/2014/main" id="{3B244295-A3CD-D59D-795E-320033DE8140}"/>
              </a:ext>
            </a:extLst>
          </p:cNvPr>
          <p:cNvSpPr txBox="1">
            <a:spLocks noGrp="1"/>
          </p:cNvSpPr>
          <p:nvPr>
            <p:ph type="title" idx="4294967295"/>
          </p:nvPr>
        </p:nvSpPr>
        <p:spPr>
          <a:xfrm>
            <a:off x="719998" y="1342750"/>
            <a:ext cx="701399" cy="553202"/>
          </a:xfrm>
        </p:spPr>
        <p:txBody>
          <a:bodyPr anchor="ctr" anchorCtr="1"/>
          <a:lstStyle>
            <a:lvl1pPr algn="ctr">
              <a:defRPr sz="3000">
                <a:solidFill>
                  <a:srgbClr val="DBEEFF"/>
                </a:solidFill>
              </a:defRPr>
            </a:lvl1pPr>
          </a:lstStyle>
          <a:p>
            <a:pPr lvl="0"/>
            <a:r>
              <a:rPr lang="en-US"/>
              <a:t>xx%</a:t>
            </a:r>
          </a:p>
        </p:txBody>
      </p:sp>
      <p:sp>
        <p:nvSpPr>
          <p:cNvPr id="8" name="Google Shape;57;p13">
            <a:extLst>
              <a:ext uri="{FF2B5EF4-FFF2-40B4-BE49-F238E27FC236}">
                <a16:creationId xmlns:a16="http://schemas.microsoft.com/office/drawing/2014/main" id="{8A795C5A-A000-FF49-9FF8-20753B37C5E8}"/>
              </a:ext>
            </a:extLst>
          </p:cNvPr>
          <p:cNvSpPr txBox="1">
            <a:spLocks noGrp="1"/>
          </p:cNvSpPr>
          <p:nvPr>
            <p:ph type="title" idx="4294967295"/>
          </p:nvPr>
        </p:nvSpPr>
        <p:spPr>
          <a:xfrm>
            <a:off x="3152503" y="3051444"/>
            <a:ext cx="701399" cy="561597"/>
          </a:xfrm>
        </p:spPr>
        <p:txBody>
          <a:bodyPr anchor="ctr" anchorCtr="1"/>
          <a:lstStyle>
            <a:lvl1pPr algn="ctr">
              <a:defRPr sz="3000">
                <a:solidFill>
                  <a:srgbClr val="DBEEFF"/>
                </a:solidFill>
              </a:defRPr>
            </a:lvl1pPr>
          </a:lstStyle>
          <a:p>
            <a:pPr lvl="0"/>
            <a:r>
              <a:rPr lang="en-US"/>
              <a:t>xx%</a:t>
            </a:r>
          </a:p>
        </p:txBody>
      </p:sp>
      <p:sp>
        <p:nvSpPr>
          <p:cNvPr id="9" name="Google Shape;58;p13">
            <a:extLst>
              <a:ext uri="{FF2B5EF4-FFF2-40B4-BE49-F238E27FC236}">
                <a16:creationId xmlns:a16="http://schemas.microsoft.com/office/drawing/2014/main" id="{6DE061F8-64F7-D0A9-36C7-FC3B3DCF9F71}"/>
              </a:ext>
            </a:extLst>
          </p:cNvPr>
          <p:cNvSpPr txBox="1">
            <a:spLocks noGrp="1"/>
          </p:cNvSpPr>
          <p:nvPr>
            <p:ph type="title" idx="4294967295"/>
          </p:nvPr>
        </p:nvSpPr>
        <p:spPr>
          <a:xfrm>
            <a:off x="719998" y="3051471"/>
            <a:ext cx="701399" cy="561597"/>
          </a:xfrm>
        </p:spPr>
        <p:txBody>
          <a:bodyPr anchor="ctr" anchorCtr="1"/>
          <a:lstStyle>
            <a:lvl1pPr algn="ctr">
              <a:defRPr sz="3000">
                <a:solidFill>
                  <a:srgbClr val="DBEEFF"/>
                </a:solidFill>
              </a:defRPr>
            </a:lvl1pPr>
          </a:lstStyle>
          <a:p>
            <a:pPr lvl="0"/>
            <a:r>
              <a:rPr lang="en-US"/>
              <a:t>xx%</a:t>
            </a:r>
          </a:p>
        </p:txBody>
      </p:sp>
      <p:sp>
        <p:nvSpPr>
          <p:cNvPr id="10" name="Google Shape;59;p13">
            <a:extLst>
              <a:ext uri="{FF2B5EF4-FFF2-40B4-BE49-F238E27FC236}">
                <a16:creationId xmlns:a16="http://schemas.microsoft.com/office/drawing/2014/main" id="{4A5E54A0-9BD3-C97B-95D6-F3C4472D6C35}"/>
              </a:ext>
            </a:extLst>
          </p:cNvPr>
          <p:cNvSpPr txBox="1">
            <a:spLocks noGrp="1"/>
          </p:cNvSpPr>
          <p:nvPr>
            <p:ph type="title" idx="4294967295"/>
          </p:nvPr>
        </p:nvSpPr>
        <p:spPr>
          <a:xfrm>
            <a:off x="3152503" y="1342741"/>
            <a:ext cx="701399" cy="553202"/>
          </a:xfrm>
        </p:spPr>
        <p:txBody>
          <a:bodyPr anchor="ctr" anchorCtr="1"/>
          <a:lstStyle>
            <a:lvl1pPr algn="ctr">
              <a:defRPr sz="3000">
                <a:solidFill>
                  <a:srgbClr val="DBEEFF"/>
                </a:solidFill>
              </a:defRPr>
            </a:lvl1pPr>
          </a:lstStyle>
          <a:p>
            <a:pPr lvl="0"/>
            <a:r>
              <a:rPr lang="en-US"/>
              <a:t>xx%</a:t>
            </a:r>
          </a:p>
        </p:txBody>
      </p:sp>
      <p:sp>
        <p:nvSpPr>
          <p:cNvPr id="11" name="Google Shape;60;p13">
            <a:extLst>
              <a:ext uri="{FF2B5EF4-FFF2-40B4-BE49-F238E27FC236}">
                <a16:creationId xmlns:a16="http://schemas.microsoft.com/office/drawing/2014/main" id="{E8B9D18D-94D4-F264-9F19-83F7FD4EE4BE}"/>
              </a:ext>
            </a:extLst>
          </p:cNvPr>
          <p:cNvSpPr txBox="1">
            <a:spLocks noGrp="1"/>
          </p:cNvSpPr>
          <p:nvPr>
            <p:ph type="subTitle" idx="4294967295"/>
          </p:nvPr>
        </p:nvSpPr>
        <p:spPr>
          <a:xfrm>
            <a:off x="719998" y="1952765"/>
            <a:ext cx="2345097" cy="394499"/>
          </a:xfrm>
        </p:spPr>
        <p:txBody>
          <a:bodyPr anchor="b"/>
          <a:lstStyle>
            <a:lvl1pPr>
              <a:buNone/>
              <a:defRPr sz="2200">
                <a:latin typeface="Alata"/>
                <a:ea typeface="Alata"/>
                <a:cs typeface="Alata"/>
              </a:defRPr>
            </a:lvl1pPr>
          </a:lstStyle>
          <a:p>
            <a:pPr lvl="0"/>
            <a:endParaRPr lang="en-US"/>
          </a:p>
        </p:txBody>
      </p:sp>
      <p:sp>
        <p:nvSpPr>
          <p:cNvPr id="12" name="Google Shape;61;p13">
            <a:extLst>
              <a:ext uri="{FF2B5EF4-FFF2-40B4-BE49-F238E27FC236}">
                <a16:creationId xmlns:a16="http://schemas.microsoft.com/office/drawing/2014/main" id="{433B5FE4-28AE-C241-4A62-AA34E6632DA9}"/>
              </a:ext>
            </a:extLst>
          </p:cNvPr>
          <p:cNvSpPr txBox="1">
            <a:spLocks noGrp="1"/>
          </p:cNvSpPr>
          <p:nvPr>
            <p:ph type="subTitle" idx="4294967295"/>
          </p:nvPr>
        </p:nvSpPr>
        <p:spPr>
          <a:xfrm>
            <a:off x="719998" y="3724067"/>
            <a:ext cx="2345097" cy="394499"/>
          </a:xfrm>
        </p:spPr>
        <p:txBody>
          <a:bodyPr anchor="b"/>
          <a:lstStyle>
            <a:lvl1pPr>
              <a:buNone/>
              <a:defRPr sz="2200">
                <a:latin typeface="Alata"/>
                <a:ea typeface="Alata"/>
                <a:cs typeface="Alata"/>
              </a:defRPr>
            </a:lvl1pPr>
          </a:lstStyle>
          <a:p>
            <a:pPr lvl="0"/>
            <a:endParaRPr lang="en-US"/>
          </a:p>
        </p:txBody>
      </p:sp>
      <p:sp>
        <p:nvSpPr>
          <p:cNvPr id="13" name="Google Shape;62;p13">
            <a:extLst>
              <a:ext uri="{FF2B5EF4-FFF2-40B4-BE49-F238E27FC236}">
                <a16:creationId xmlns:a16="http://schemas.microsoft.com/office/drawing/2014/main" id="{5D52BE67-C923-74E5-3EDA-E998014105F6}"/>
              </a:ext>
            </a:extLst>
          </p:cNvPr>
          <p:cNvSpPr txBox="1">
            <a:spLocks noGrp="1"/>
          </p:cNvSpPr>
          <p:nvPr>
            <p:ph type="subTitle" idx="4294967295"/>
          </p:nvPr>
        </p:nvSpPr>
        <p:spPr>
          <a:xfrm>
            <a:off x="3152503" y="3724113"/>
            <a:ext cx="2345097" cy="394499"/>
          </a:xfrm>
        </p:spPr>
        <p:txBody>
          <a:bodyPr anchor="b"/>
          <a:lstStyle>
            <a:lvl1pPr>
              <a:buNone/>
              <a:defRPr sz="2200">
                <a:latin typeface="Alata"/>
                <a:ea typeface="Alata"/>
                <a:cs typeface="Alata"/>
              </a:defRPr>
            </a:lvl1pPr>
          </a:lstStyle>
          <a:p>
            <a:pPr lvl="0"/>
            <a:endParaRPr lang="en-US"/>
          </a:p>
        </p:txBody>
      </p:sp>
      <p:sp>
        <p:nvSpPr>
          <p:cNvPr id="14" name="Google Shape;63;p13">
            <a:extLst>
              <a:ext uri="{FF2B5EF4-FFF2-40B4-BE49-F238E27FC236}">
                <a16:creationId xmlns:a16="http://schemas.microsoft.com/office/drawing/2014/main" id="{3B25807C-4289-79AF-F46D-CE960DB83317}"/>
              </a:ext>
            </a:extLst>
          </p:cNvPr>
          <p:cNvSpPr txBox="1">
            <a:spLocks noGrp="1"/>
          </p:cNvSpPr>
          <p:nvPr>
            <p:ph type="subTitle" idx="4294967295"/>
          </p:nvPr>
        </p:nvSpPr>
        <p:spPr>
          <a:xfrm>
            <a:off x="3152503" y="1976027"/>
            <a:ext cx="2345097" cy="394499"/>
          </a:xfrm>
        </p:spPr>
        <p:txBody>
          <a:bodyPr anchor="b"/>
          <a:lstStyle>
            <a:lvl1pPr>
              <a:buNone/>
              <a:defRPr sz="2200">
                <a:latin typeface="Alata"/>
                <a:ea typeface="Alata"/>
                <a:cs typeface="Alata"/>
              </a:defRPr>
            </a:lvl1pPr>
          </a:lstStyle>
          <a:p>
            <a:pPr lvl="0"/>
            <a:endParaRPr lang="en-US"/>
          </a:p>
        </p:txBody>
      </p:sp>
      <p:pic>
        <p:nvPicPr>
          <p:cNvPr id="15" name="Google Shape;65;p13">
            <a:extLst>
              <a:ext uri="{FF2B5EF4-FFF2-40B4-BE49-F238E27FC236}">
                <a16:creationId xmlns:a16="http://schemas.microsoft.com/office/drawing/2014/main" id="{DBBEBAD9-CA4B-DB9B-A61D-D475046B9E68}"/>
              </a:ext>
            </a:extLst>
          </p:cNvPr>
          <p:cNvPicPr>
            <a:picLocks noChangeAspect="1"/>
          </p:cNvPicPr>
          <p:nvPr/>
        </p:nvPicPr>
        <p:blipFill>
          <a:blip r:embed="rId2">
            <a:alphaModFix/>
          </a:blip>
          <a:stretch>
            <a:fillRect/>
          </a:stretch>
        </p:blipFill>
        <p:spPr>
          <a:xfrm>
            <a:off x="236774" y="539496"/>
            <a:ext cx="265249" cy="265249"/>
          </a:xfrm>
          <a:prstGeom prst="rect">
            <a:avLst/>
          </a:prstGeom>
          <a:noFill/>
          <a:ln cap="flat">
            <a:noFill/>
          </a:ln>
        </p:spPr>
      </p:pic>
      <p:cxnSp>
        <p:nvCxnSpPr>
          <p:cNvPr id="16" name="Google Shape;66;p13">
            <a:extLst>
              <a:ext uri="{FF2B5EF4-FFF2-40B4-BE49-F238E27FC236}">
                <a16:creationId xmlns:a16="http://schemas.microsoft.com/office/drawing/2014/main" id="{B8F155A5-7FFC-A54D-63B9-1571296FD043}"/>
              </a:ext>
            </a:extLst>
          </p:cNvPr>
          <p:cNvCxnSpPr>
            <a:stCxn id="15" idx="2"/>
          </p:cNvCxnSpPr>
          <p:nvPr/>
        </p:nvCxnSpPr>
        <p:spPr>
          <a:xfrm>
            <a:off x="369399" y="804754"/>
            <a:ext cx="0" cy="4361999"/>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15208429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_1_1">
    <p:spTree>
      <p:nvGrpSpPr>
        <p:cNvPr id="1" name=""/>
        <p:cNvGrpSpPr/>
        <p:nvPr/>
      </p:nvGrpSpPr>
      <p:grpSpPr>
        <a:xfrm>
          <a:off x="0" y="0"/>
          <a:ext cx="0" cy="0"/>
          <a:chOff x="0" y="0"/>
          <a:chExt cx="0" cy="0"/>
        </a:xfrm>
      </p:grpSpPr>
      <p:sp>
        <p:nvSpPr>
          <p:cNvPr id="2" name="Google Shape;68;p14">
            <a:extLst>
              <a:ext uri="{FF2B5EF4-FFF2-40B4-BE49-F238E27FC236}">
                <a16:creationId xmlns:a16="http://schemas.microsoft.com/office/drawing/2014/main" id="{465D72A2-FBE7-84FB-C84F-6D17A18A66F8}"/>
              </a:ext>
            </a:extLst>
          </p:cNvPr>
          <p:cNvSpPr txBox="1">
            <a:spLocks noGrp="1"/>
          </p:cNvSpPr>
          <p:nvPr>
            <p:ph type="title"/>
          </p:nvPr>
        </p:nvSpPr>
        <p:spPr>
          <a:xfrm>
            <a:off x="4406877" y="3489551"/>
            <a:ext cx="4023899" cy="531897"/>
          </a:xfrm>
        </p:spPr>
        <p:txBody>
          <a:bodyPr/>
          <a:lstStyle>
            <a:lvl1pPr>
              <a:defRPr sz="2500">
                <a:solidFill>
                  <a:srgbClr val="DBEEFF"/>
                </a:solidFill>
              </a:defRPr>
            </a:lvl1pPr>
          </a:lstStyle>
          <a:p>
            <a:pPr lvl="0"/>
            <a:endParaRPr lang="en-US"/>
          </a:p>
        </p:txBody>
      </p:sp>
      <p:sp>
        <p:nvSpPr>
          <p:cNvPr id="3" name="Google Shape;69;p14">
            <a:extLst>
              <a:ext uri="{FF2B5EF4-FFF2-40B4-BE49-F238E27FC236}">
                <a16:creationId xmlns:a16="http://schemas.microsoft.com/office/drawing/2014/main" id="{EEE97F15-EA4E-29A8-5264-C2E7500C3451}"/>
              </a:ext>
            </a:extLst>
          </p:cNvPr>
          <p:cNvSpPr txBox="1">
            <a:spLocks noGrp="1"/>
          </p:cNvSpPr>
          <p:nvPr>
            <p:ph type="subTitle" idx="4294967295"/>
          </p:nvPr>
        </p:nvSpPr>
        <p:spPr>
          <a:xfrm>
            <a:off x="4406877" y="539496"/>
            <a:ext cx="4023899" cy="2949900"/>
          </a:xfrm>
        </p:spPr>
        <p:txBody>
          <a:bodyPr anchor="b"/>
          <a:lstStyle>
            <a:lvl1pPr>
              <a:buNone/>
              <a:defRPr sz="3000"/>
            </a:lvl1pPr>
          </a:lstStyle>
          <a:p>
            <a:pPr lvl="0"/>
            <a:endParaRPr lang="en-US"/>
          </a:p>
        </p:txBody>
      </p:sp>
    </p:spTree>
    <p:extLst>
      <p:ext uri="{BB962C8B-B14F-4D97-AF65-F5344CB8AC3E}">
        <p14:creationId xmlns:p14="http://schemas.microsoft.com/office/powerpoint/2010/main" val="31835276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p:spTree>
      <p:nvGrpSpPr>
        <p:cNvPr id="1" name=""/>
        <p:cNvGrpSpPr/>
        <p:nvPr/>
      </p:nvGrpSpPr>
      <p:grpSpPr>
        <a:xfrm>
          <a:off x="0" y="0"/>
          <a:ext cx="0" cy="0"/>
          <a:chOff x="0" y="0"/>
          <a:chExt cx="0" cy="0"/>
        </a:xfrm>
      </p:grpSpPr>
      <p:sp>
        <p:nvSpPr>
          <p:cNvPr id="2" name="Google Shape;71;p15">
            <a:extLst>
              <a:ext uri="{FF2B5EF4-FFF2-40B4-BE49-F238E27FC236}">
                <a16:creationId xmlns:a16="http://schemas.microsoft.com/office/drawing/2014/main" id="{92D913EE-78A7-3830-66AD-37877C2F3552}"/>
              </a:ext>
            </a:extLst>
          </p:cNvPr>
          <p:cNvSpPr txBox="1">
            <a:spLocks noGrp="1"/>
          </p:cNvSpPr>
          <p:nvPr>
            <p:ph type="title"/>
          </p:nvPr>
        </p:nvSpPr>
        <p:spPr>
          <a:xfrm>
            <a:off x="719998" y="1491523"/>
            <a:ext cx="2947504" cy="2098804"/>
          </a:xfrm>
        </p:spPr>
        <p:txBody>
          <a:bodyPr anchor="b"/>
          <a:lstStyle>
            <a:lvl1pPr>
              <a:defRPr/>
            </a:lvl1pPr>
          </a:lstStyle>
          <a:p>
            <a:pPr lvl="0"/>
            <a:endParaRPr lang="en-US"/>
          </a:p>
        </p:txBody>
      </p:sp>
      <p:sp>
        <p:nvSpPr>
          <p:cNvPr id="3" name="Google Shape;72;p15">
            <a:extLst>
              <a:ext uri="{FF2B5EF4-FFF2-40B4-BE49-F238E27FC236}">
                <a16:creationId xmlns:a16="http://schemas.microsoft.com/office/drawing/2014/main" id="{7072BF48-CEF0-28A7-A611-E95EE168320E}"/>
              </a:ext>
            </a:extLst>
          </p:cNvPr>
          <p:cNvSpPr txBox="1">
            <a:spLocks noGrp="1"/>
          </p:cNvSpPr>
          <p:nvPr>
            <p:ph type="subTitle" idx="4294967295"/>
          </p:nvPr>
        </p:nvSpPr>
        <p:spPr>
          <a:xfrm>
            <a:off x="719998" y="3590300"/>
            <a:ext cx="2947504" cy="1013703"/>
          </a:xfrm>
        </p:spPr>
        <p:txBody>
          <a:bodyPr/>
          <a:lstStyle>
            <a:lvl1pPr>
              <a:buNone/>
              <a:defRPr/>
            </a:lvl1pPr>
          </a:lstStyle>
          <a:p>
            <a:pPr lvl="0"/>
            <a:endParaRPr lang="en-US"/>
          </a:p>
        </p:txBody>
      </p:sp>
    </p:spTree>
    <p:extLst>
      <p:ext uri="{BB962C8B-B14F-4D97-AF65-F5344CB8AC3E}">
        <p14:creationId xmlns:p14="http://schemas.microsoft.com/office/powerpoint/2010/main" val="14534043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_4">
    <p:spTree>
      <p:nvGrpSpPr>
        <p:cNvPr id="1" name=""/>
        <p:cNvGrpSpPr/>
        <p:nvPr/>
      </p:nvGrpSpPr>
      <p:grpSpPr>
        <a:xfrm>
          <a:off x="0" y="0"/>
          <a:ext cx="0" cy="0"/>
          <a:chOff x="0" y="0"/>
          <a:chExt cx="0" cy="0"/>
        </a:xfrm>
      </p:grpSpPr>
      <p:sp>
        <p:nvSpPr>
          <p:cNvPr id="2" name="Google Shape;75;p16">
            <a:extLst>
              <a:ext uri="{FF2B5EF4-FFF2-40B4-BE49-F238E27FC236}">
                <a16:creationId xmlns:a16="http://schemas.microsoft.com/office/drawing/2014/main" id="{8B8495C4-C0DF-84D5-B501-44234BD94572}"/>
              </a:ext>
            </a:extLst>
          </p:cNvPr>
          <p:cNvSpPr txBox="1">
            <a:spLocks noGrp="1"/>
          </p:cNvSpPr>
          <p:nvPr>
            <p:ph type="title"/>
          </p:nvPr>
        </p:nvSpPr>
        <p:spPr>
          <a:xfrm>
            <a:off x="1166061" y="1988097"/>
            <a:ext cx="2898904" cy="1133700"/>
          </a:xfrm>
        </p:spPr>
        <p:txBody>
          <a:bodyPr anchor="b"/>
          <a:lstStyle>
            <a:lvl1pPr>
              <a:defRPr/>
            </a:lvl1pPr>
          </a:lstStyle>
          <a:p>
            <a:pPr lvl="0"/>
            <a:endParaRPr lang="en-US"/>
          </a:p>
        </p:txBody>
      </p:sp>
      <p:sp>
        <p:nvSpPr>
          <p:cNvPr id="3" name="Google Shape;76;p16">
            <a:extLst>
              <a:ext uri="{FF2B5EF4-FFF2-40B4-BE49-F238E27FC236}">
                <a16:creationId xmlns:a16="http://schemas.microsoft.com/office/drawing/2014/main" id="{42654C4D-3B41-9248-AC29-8ABD056F92A2}"/>
              </a:ext>
            </a:extLst>
          </p:cNvPr>
          <p:cNvSpPr txBox="1">
            <a:spLocks noGrp="1"/>
          </p:cNvSpPr>
          <p:nvPr>
            <p:ph type="subTitle" idx="4294967295"/>
          </p:nvPr>
        </p:nvSpPr>
        <p:spPr>
          <a:xfrm>
            <a:off x="1166061" y="3121798"/>
            <a:ext cx="2898904" cy="1016401"/>
          </a:xfrm>
        </p:spPr>
        <p:txBody>
          <a:bodyPr/>
          <a:lstStyle>
            <a:lvl1pPr>
              <a:buNone/>
              <a:defRPr/>
            </a:lvl1pPr>
          </a:lstStyle>
          <a:p>
            <a:pPr lvl="0"/>
            <a:endParaRPr lang="en-US"/>
          </a:p>
        </p:txBody>
      </p:sp>
      <p:cxnSp>
        <p:nvCxnSpPr>
          <p:cNvPr id="4" name="Google Shape;77;p16">
            <a:extLst>
              <a:ext uri="{FF2B5EF4-FFF2-40B4-BE49-F238E27FC236}">
                <a16:creationId xmlns:a16="http://schemas.microsoft.com/office/drawing/2014/main" id="{9093234A-FA95-3595-C87D-7021AB900923}"/>
              </a:ext>
            </a:extLst>
          </p:cNvPr>
          <p:cNvCxnSpPr>
            <a:endCxn id="5" idx="2"/>
          </p:cNvCxnSpPr>
          <p:nvPr/>
        </p:nvCxnSpPr>
        <p:spPr>
          <a:xfrm rot="10799991">
            <a:off x="978452" y="539496"/>
            <a:ext cx="8165108" cy="0"/>
          </a:xfrm>
          <a:prstGeom prst="straightConnector1">
            <a:avLst/>
          </a:prstGeom>
          <a:noFill/>
          <a:ln w="9528" cap="flat">
            <a:solidFill>
              <a:srgbClr val="FFFFFF"/>
            </a:solidFill>
            <a:prstDash val="solid"/>
            <a:round/>
          </a:ln>
        </p:spPr>
      </p:cxnSp>
      <p:pic>
        <p:nvPicPr>
          <p:cNvPr id="5" name="Google Shape;78;p16">
            <a:extLst>
              <a:ext uri="{FF2B5EF4-FFF2-40B4-BE49-F238E27FC236}">
                <a16:creationId xmlns:a16="http://schemas.microsoft.com/office/drawing/2014/main" id="{5F6ECCD7-7A76-5653-A0A7-875D99D76B93}"/>
              </a:ext>
            </a:extLst>
          </p:cNvPr>
          <p:cNvPicPr>
            <a:picLocks noChangeAspect="1"/>
          </p:cNvPicPr>
          <p:nvPr/>
        </p:nvPicPr>
        <p:blipFill>
          <a:blip r:embed="rId2">
            <a:alphaModFix/>
          </a:blip>
          <a:stretch>
            <a:fillRect/>
          </a:stretch>
        </p:blipFill>
        <p:spPr>
          <a:xfrm rot="16200004">
            <a:off x="713223" y="406871"/>
            <a:ext cx="265249" cy="265249"/>
          </a:xfrm>
          <a:prstGeom prst="rect">
            <a:avLst/>
          </a:prstGeom>
          <a:noFill/>
          <a:ln cap="flat">
            <a:noFill/>
          </a:ln>
        </p:spPr>
      </p:pic>
      <p:pic>
        <p:nvPicPr>
          <p:cNvPr id="6" name="Google Shape;79;p16">
            <a:extLst>
              <a:ext uri="{FF2B5EF4-FFF2-40B4-BE49-F238E27FC236}">
                <a16:creationId xmlns:a16="http://schemas.microsoft.com/office/drawing/2014/main" id="{1A3299C7-097D-431B-74BD-336BEAFD35B6}"/>
              </a:ext>
            </a:extLst>
          </p:cNvPr>
          <p:cNvPicPr>
            <a:picLocks noChangeAspect="1"/>
          </p:cNvPicPr>
          <p:nvPr/>
        </p:nvPicPr>
        <p:blipFill>
          <a:blip r:embed="rId2">
            <a:alphaModFix/>
          </a:blip>
          <a:stretch>
            <a:fillRect/>
          </a:stretch>
        </p:blipFill>
        <p:spPr>
          <a:xfrm rot="5400013">
            <a:off x="8165527" y="4471380"/>
            <a:ext cx="265249" cy="265249"/>
          </a:xfrm>
          <a:prstGeom prst="rect">
            <a:avLst/>
          </a:prstGeom>
          <a:noFill/>
          <a:ln cap="flat">
            <a:noFill/>
          </a:ln>
        </p:spPr>
      </p:pic>
      <p:cxnSp>
        <p:nvCxnSpPr>
          <p:cNvPr id="7" name="Google Shape;80;p16">
            <a:extLst>
              <a:ext uri="{FF2B5EF4-FFF2-40B4-BE49-F238E27FC236}">
                <a16:creationId xmlns:a16="http://schemas.microsoft.com/office/drawing/2014/main" id="{5A5E8045-39FD-C60B-A23E-D2DBE665B371}"/>
              </a:ext>
            </a:extLst>
          </p:cNvPr>
          <p:cNvCxnSpPr>
            <a:stCxn id="6" idx="2"/>
          </p:cNvCxnSpPr>
          <p:nvPr/>
        </p:nvCxnSpPr>
        <p:spPr>
          <a:xfrm rot="10799991">
            <a:off x="1929" y="4604004"/>
            <a:ext cx="8163598" cy="0"/>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196402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_4_2">
    <p:spTree>
      <p:nvGrpSpPr>
        <p:cNvPr id="1" name=""/>
        <p:cNvGrpSpPr/>
        <p:nvPr/>
      </p:nvGrpSpPr>
      <p:grpSpPr>
        <a:xfrm>
          <a:off x="0" y="0"/>
          <a:ext cx="0" cy="0"/>
          <a:chOff x="0" y="0"/>
          <a:chExt cx="0" cy="0"/>
        </a:xfrm>
      </p:grpSpPr>
      <p:sp>
        <p:nvSpPr>
          <p:cNvPr id="2" name="Google Shape;82;p17">
            <a:extLst>
              <a:ext uri="{FF2B5EF4-FFF2-40B4-BE49-F238E27FC236}">
                <a16:creationId xmlns:a16="http://schemas.microsoft.com/office/drawing/2014/main" id="{302DD14B-274D-F22A-7060-54890F3D1D1C}"/>
              </a:ext>
            </a:extLst>
          </p:cNvPr>
          <p:cNvSpPr txBox="1">
            <a:spLocks noGrp="1"/>
          </p:cNvSpPr>
          <p:nvPr>
            <p:ph type="title"/>
          </p:nvPr>
        </p:nvSpPr>
        <p:spPr>
          <a:xfrm>
            <a:off x="1702164" y="1988097"/>
            <a:ext cx="2898904" cy="1166097"/>
          </a:xfrm>
        </p:spPr>
        <p:txBody>
          <a:bodyPr anchor="b"/>
          <a:lstStyle>
            <a:lvl1pPr>
              <a:defRPr/>
            </a:lvl1pPr>
          </a:lstStyle>
          <a:p>
            <a:pPr lvl="0"/>
            <a:endParaRPr lang="en-US"/>
          </a:p>
        </p:txBody>
      </p:sp>
      <p:sp>
        <p:nvSpPr>
          <p:cNvPr id="3" name="Google Shape;83;p17">
            <a:extLst>
              <a:ext uri="{FF2B5EF4-FFF2-40B4-BE49-F238E27FC236}">
                <a16:creationId xmlns:a16="http://schemas.microsoft.com/office/drawing/2014/main" id="{FBF20598-BEAE-2F39-7EC3-1C42094BF74D}"/>
              </a:ext>
            </a:extLst>
          </p:cNvPr>
          <p:cNvSpPr txBox="1">
            <a:spLocks noGrp="1"/>
          </p:cNvSpPr>
          <p:nvPr>
            <p:ph type="subTitle" idx="4294967295"/>
          </p:nvPr>
        </p:nvSpPr>
        <p:spPr>
          <a:xfrm>
            <a:off x="1702164" y="3154149"/>
            <a:ext cx="2898904" cy="984296"/>
          </a:xfrm>
        </p:spPr>
        <p:txBody>
          <a:bodyPr/>
          <a:lstStyle>
            <a:lvl1pPr>
              <a:buNone/>
              <a:defRPr/>
            </a:lvl1pPr>
          </a:lstStyle>
          <a:p>
            <a:pPr lvl="0"/>
            <a:endParaRPr lang="en-US"/>
          </a:p>
        </p:txBody>
      </p:sp>
      <p:pic>
        <p:nvPicPr>
          <p:cNvPr id="4" name="Google Shape;84;p17">
            <a:extLst>
              <a:ext uri="{FF2B5EF4-FFF2-40B4-BE49-F238E27FC236}">
                <a16:creationId xmlns:a16="http://schemas.microsoft.com/office/drawing/2014/main" id="{050F52DC-BB6A-5676-C301-1EFE30405211}"/>
              </a:ext>
            </a:extLst>
          </p:cNvPr>
          <p:cNvPicPr>
            <a:picLocks noChangeAspect="1"/>
          </p:cNvPicPr>
          <p:nvPr/>
        </p:nvPicPr>
        <p:blipFill>
          <a:blip r:embed="rId2">
            <a:alphaModFix/>
          </a:blip>
          <a:stretch>
            <a:fillRect/>
          </a:stretch>
        </p:blipFill>
        <p:spPr>
          <a:xfrm rot="10799991">
            <a:off x="8656953" y="4338754"/>
            <a:ext cx="265249" cy="265249"/>
          </a:xfrm>
          <a:prstGeom prst="rect">
            <a:avLst/>
          </a:prstGeom>
          <a:noFill/>
          <a:ln cap="flat">
            <a:noFill/>
          </a:ln>
        </p:spPr>
      </p:pic>
      <p:cxnSp>
        <p:nvCxnSpPr>
          <p:cNvPr id="5" name="Google Shape;85;p17">
            <a:extLst>
              <a:ext uri="{FF2B5EF4-FFF2-40B4-BE49-F238E27FC236}">
                <a16:creationId xmlns:a16="http://schemas.microsoft.com/office/drawing/2014/main" id="{9DE3795C-DE58-DE17-B163-AD45D56074DF}"/>
              </a:ext>
            </a:extLst>
          </p:cNvPr>
          <p:cNvCxnSpPr>
            <a:endCxn id="4" idx="2"/>
          </p:cNvCxnSpPr>
          <p:nvPr/>
        </p:nvCxnSpPr>
        <p:spPr>
          <a:xfrm>
            <a:off x="8789578" y="-146"/>
            <a:ext cx="0" cy="4338891"/>
          </a:xfrm>
          <a:prstGeom prst="straightConnector1">
            <a:avLst/>
          </a:prstGeom>
          <a:noFill/>
          <a:ln w="9528" cap="flat">
            <a:solidFill>
              <a:srgbClr val="FFFFFF"/>
            </a:solidFill>
            <a:prstDash val="solid"/>
            <a:round/>
          </a:ln>
        </p:spPr>
      </p:cxnSp>
      <p:pic>
        <p:nvPicPr>
          <p:cNvPr id="6" name="Google Shape;86;p17">
            <a:extLst>
              <a:ext uri="{FF2B5EF4-FFF2-40B4-BE49-F238E27FC236}">
                <a16:creationId xmlns:a16="http://schemas.microsoft.com/office/drawing/2014/main" id="{C0B63A3D-9E32-3241-7362-19F7BFA4D0EE}"/>
              </a:ext>
            </a:extLst>
          </p:cNvPr>
          <p:cNvPicPr>
            <a:picLocks noChangeAspect="1"/>
          </p:cNvPicPr>
          <p:nvPr/>
        </p:nvPicPr>
        <p:blipFill>
          <a:blip r:embed="rId2">
            <a:alphaModFix/>
          </a:blip>
          <a:stretch>
            <a:fillRect/>
          </a:stretch>
        </p:blipFill>
        <p:spPr>
          <a:xfrm>
            <a:off x="236774" y="539496"/>
            <a:ext cx="265249" cy="265249"/>
          </a:xfrm>
          <a:prstGeom prst="rect">
            <a:avLst/>
          </a:prstGeom>
          <a:noFill/>
          <a:ln cap="flat">
            <a:noFill/>
          </a:ln>
        </p:spPr>
      </p:pic>
      <p:cxnSp>
        <p:nvCxnSpPr>
          <p:cNvPr id="7" name="Google Shape;87;p17">
            <a:extLst>
              <a:ext uri="{FF2B5EF4-FFF2-40B4-BE49-F238E27FC236}">
                <a16:creationId xmlns:a16="http://schemas.microsoft.com/office/drawing/2014/main" id="{E50DB208-4ED9-9686-C248-E68D3ECAA3C6}"/>
              </a:ext>
            </a:extLst>
          </p:cNvPr>
          <p:cNvCxnSpPr>
            <a:stCxn id="6" idx="2"/>
          </p:cNvCxnSpPr>
          <p:nvPr/>
        </p:nvCxnSpPr>
        <p:spPr>
          <a:xfrm>
            <a:off x="369399" y="804754"/>
            <a:ext cx="0" cy="4361999"/>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1844012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_4_1">
    <p:spTree>
      <p:nvGrpSpPr>
        <p:cNvPr id="1" name=""/>
        <p:cNvGrpSpPr/>
        <p:nvPr/>
      </p:nvGrpSpPr>
      <p:grpSpPr>
        <a:xfrm>
          <a:off x="0" y="0"/>
          <a:ext cx="0" cy="0"/>
          <a:chOff x="0" y="0"/>
          <a:chExt cx="0" cy="0"/>
        </a:xfrm>
      </p:grpSpPr>
      <p:sp>
        <p:nvSpPr>
          <p:cNvPr id="2" name="Google Shape;89;p18">
            <a:extLst>
              <a:ext uri="{FF2B5EF4-FFF2-40B4-BE49-F238E27FC236}">
                <a16:creationId xmlns:a16="http://schemas.microsoft.com/office/drawing/2014/main" id="{5A19CF7F-AC95-7CEC-F43F-7136512E9E30}"/>
              </a:ext>
            </a:extLst>
          </p:cNvPr>
          <p:cNvSpPr txBox="1">
            <a:spLocks noGrp="1"/>
          </p:cNvSpPr>
          <p:nvPr>
            <p:ph type="title"/>
          </p:nvPr>
        </p:nvSpPr>
        <p:spPr>
          <a:xfrm>
            <a:off x="4967770" y="1988097"/>
            <a:ext cx="2898904" cy="1133700"/>
          </a:xfrm>
        </p:spPr>
        <p:txBody>
          <a:bodyPr anchor="b"/>
          <a:lstStyle>
            <a:lvl1pPr>
              <a:defRPr/>
            </a:lvl1pPr>
          </a:lstStyle>
          <a:p>
            <a:pPr lvl="0"/>
            <a:endParaRPr lang="en-US"/>
          </a:p>
        </p:txBody>
      </p:sp>
      <p:sp>
        <p:nvSpPr>
          <p:cNvPr id="3" name="Google Shape;90;p18">
            <a:extLst>
              <a:ext uri="{FF2B5EF4-FFF2-40B4-BE49-F238E27FC236}">
                <a16:creationId xmlns:a16="http://schemas.microsoft.com/office/drawing/2014/main" id="{C0D16AF3-A1FE-6BEB-037A-13DD9DDAA023}"/>
              </a:ext>
            </a:extLst>
          </p:cNvPr>
          <p:cNvSpPr txBox="1">
            <a:spLocks noGrp="1"/>
          </p:cNvSpPr>
          <p:nvPr>
            <p:ph type="subTitle" idx="4294967295"/>
          </p:nvPr>
        </p:nvSpPr>
        <p:spPr>
          <a:xfrm>
            <a:off x="4967926" y="3121798"/>
            <a:ext cx="2898904" cy="1016401"/>
          </a:xfrm>
        </p:spPr>
        <p:txBody>
          <a:bodyPr/>
          <a:lstStyle>
            <a:lvl1pPr>
              <a:buNone/>
              <a:defRPr/>
            </a:lvl1pPr>
          </a:lstStyle>
          <a:p>
            <a:pPr lvl="0"/>
            <a:endParaRPr lang="en-US"/>
          </a:p>
        </p:txBody>
      </p:sp>
      <p:cxnSp>
        <p:nvCxnSpPr>
          <p:cNvPr id="4" name="Google Shape;91;p18">
            <a:extLst>
              <a:ext uri="{FF2B5EF4-FFF2-40B4-BE49-F238E27FC236}">
                <a16:creationId xmlns:a16="http://schemas.microsoft.com/office/drawing/2014/main" id="{5597F59D-8995-7EFF-76A6-C6554B241731}"/>
              </a:ext>
            </a:extLst>
          </p:cNvPr>
          <p:cNvCxnSpPr>
            <a:endCxn id="5" idx="2"/>
          </p:cNvCxnSpPr>
          <p:nvPr/>
        </p:nvCxnSpPr>
        <p:spPr>
          <a:xfrm>
            <a:off x="1929" y="539496"/>
            <a:ext cx="8165098" cy="0"/>
          </a:xfrm>
          <a:prstGeom prst="straightConnector1">
            <a:avLst/>
          </a:prstGeom>
          <a:noFill/>
          <a:ln w="9528" cap="flat">
            <a:solidFill>
              <a:srgbClr val="FFFFFF"/>
            </a:solidFill>
            <a:prstDash val="solid"/>
            <a:round/>
          </a:ln>
        </p:spPr>
      </p:cxnSp>
      <p:pic>
        <p:nvPicPr>
          <p:cNvPr id="5" name="Google Shape;92;p18">
            <a:extLst>
              <a:ext uri="{FF2B5EF4-FFF2-40B4-BE49-F238E27FC236}">
                <a16:creationId xmlns:a16="http://schemas.microsoft.com/office/drawing/2014/main" id="{B37714B1-D68F-A1F1-5B4A-908FC457B2F4}"/>
              </a:ext>
            </a:extLst>
          </p:cNvPr>
          <p:cNvPicPr>
            <a:picLocks noChangeAspect="1"/>
          </p:cNvPicPr>
          <p:nvPr/>
        </p:nvPicPr>
        <p:blipFill>
          <a:blip r:embed="rId2">
            <a:alphaModFix/>
          </a:blip>
          <a:stretch>
            <a:fillRect/>
          </a:stretch>
        </p:blipFill>
        <p:spPr>
          <a:xfrm rot="5400013" flipH="1">
            <a:off x="8167027" y="406872"/>
            <a:ext cx="265249" cy="265249"/>
          </a:xfrm>
          <a:prstGeom prst="rect">
            <a:avLst/>
          </a:prstGeom>
          <a:noFill/>
          <a:ln cap="flat">
            <a:noFill/>
          </a:ln>
        </p:spPr>
      </p:pic>
      <p:pic>
        <p:nvPicPr>
          <p:cNvPr id="6" name="Google Shape;93;p18">
            <a:extLst>
              <a:ext uri="{FF2B5EF4-FFF2-40B4-BE49-F238E27FC236}">
                <a16:creationId xmlns:a16="http://schemas.microsoft.com/office/drawing/2014/main" id="{AA79AE99-6379-4BAE-3B0C-332D54E224D2}"/>
              </a:ext>
            </a:extLst>
          </p:cNvPr>
          <p:cNvPicPr>
            <a:picLocks noChangeAspect="1"/>
          </p:cNvPicPr>
          <p:nvPr/>
        </p:nvPicPr>
        <p:blipFill>
          <a:blip r:embed="rId2">
            <a:alphaModFix/>
          </a:blip>
          <a:stretch>
            <a:fillRect/>
          </a:stretch>
        </p:blipFill>
        <p:spPr>
          <a:xfrm rot="16200004" flipH="1">
            <a:off x="714723" y="4471379"/>
            <a:ext cx="265249" cy="265249"/>
          </a:xfrm>
          <a:prstGeom prst="rect">
            <a:avLst/>
          </a:prstGeom>
          <a:noFill/>
          <a:ln cap="flat">
            <a:noFill/>
          </a:ln>
        </p:spPr>
      </p:pic>
      <p:cxnSp>
        <p:nvCxnSpPr>
          <p:cNvPr id="7" name="Google Shape;94;p18">
            <a:extLst>
              <a:ext uri="{FF2B5EF4-FFF2-40B4-BE49-F238E27FC236}">
                <a16:creationId xmlns:a16="http://schemas.microsoft.com/office/drawing/2014/main" id="{7AAE171F-F59F-6CC1-04A3-9FC02CE08C14}"/>
              </a:ext>
            </a:extLst>
          </p:cNvPr>
          <p:cNvCxnSpPr>
            <a:stCxn id="6" idx="2"/>
          </p:cNvCxnSpPr>
          <p:nvPr/>
        </p:nvCxnSpPr>
        <p:spPr>
          <a:xfrm>
            <a:off x="979971" y="4604004"/>
            <a:ext cx="8163608" cy="0"/>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2687496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_AND_TWO_COLUMNS_1">
    <p:spTree>
      <p:nvGrpSpPr>
        <p:cNvPr id="1" name=""/>
        <p:cNvGrpSpPr/>
        <p:nvPr/>
      </p:nvGrpSpPr>
      <p:grpSpPr>
        <a:xfrm>
          <a:off x="0" y="0"/>
          <a:ext cx="0" cy="0"/>
          <a:chOff x="0" y="0"/>
          <a:chExt cx="0" cy="0"/>
        </a:xfrm>
      </p:grpSpPr>
      <p:sp>
        <p:nvSpPr>
          <p:cNvPr id="2" name="Google Shape;96;p19">
            <a:extLst>
              <a:ext uri="{FF2B5EF4-FFF2-40B4-BE49-F238E27FC236}">
                <a16:creationId xmlns:a16="http://schemas.microsoft.com/office/drawing/2014/main" id="{073E38F0-9800-599F-59DD-32FE411B0282}"/>
              </a:ext>
            </a:extLst>
          </p:cNvPr>
          <p:cNvSpPr txBox="1">
            <a:spLocks noGrp="1"/>
          </p:cNvSpPr>
          <p:nvPr>
            <p:ph type="title"/>
          </p:nvPr>
        </p:nvSpPr>
        <p:spPr>
          <a:xfrm>
            <a:off x="719998" y="445029"/>
            <a:ext cx="7704002" cy="572697"/>
          </a:xfrm>
        </p:spPr>
        <p:txBody>
          <a:bodyPr anchorCtr="1"/>
          <a:lstStyle>
            <a:lvl1pPr algn="ctr">
              <a:defRPr/>
            </a:lvl1pPr>
          </a:lstStyle>
          <a:p>
            <a:pPr lvl="0"/>
            <a:endParaRPr lang="en-US"/>
          </a:p>
        </p:txBody>
      </p:sp>
      <p:sp>
        <p:nvSpPr>
          <p:cNvPr id="3" name="Google Shape;97;p19">
            <a:extLst>
              <a:ext uri="{FF2B5EF4-FFF2-40B4-BE49-F238E27FC236}">
                <a16:creationId xmlns:a16="http://schemas.microsoft.com/office/drawing/2014/main" id="{AE2EFC9D-EB04-2B66-C974-DE17D2F313A1}"/>
              </a:ext>
            </a:extLst>
          </p:cNvPr>
          <p:cNvSpPr txBox="1">
            <a:spLocks noGrp="1"/>
          </p:cNvSpPr>
          <p:nvPr>
            <p:ph type="subTitle" idx="4294967295"/>
          </p:nvPr>
        </p:nvSpPr>
        <p:spPr>
          <a:xfrm>
            <a:off x="4923248" y="3133054"/>
            <a:ext cx="2505602" cy="1205700"/>
          </a:xfrm>
        </p:spPr>
        <p:txBody>
          <a:bodyPr anchorCtr="1"/>
          <a:lstStyle>
            <a:lvl1pPr algn="ctr">
              <a:buNone/>
              <a:defRPr/>
            </a:lvl1pPr>
          </a:lstStyle>
          <a:p>
            <a:pPr lvl="0"/>
            <a:endParaRPr lang="en-US"/>
          </a:p>
        </p:txBody>
      </p:sp>
      <p:sp>
        <p:nvSpPr>
          <p:cNvPr id="4" name="Google Shape;98;p19">
            <a:extLst>
              <a:ext uri="{FF2B5EF4-FFF2-40B4-BE49-F238E27FC236}">
                <a16:creationId xmlns:a16="http://schemas.microsoft.com/office/drawing/2014/main" id="{81FE03E0-E3B8-BBF2-2242-25115A9CA9BD}"/>
              </a:ext>
            </a:extLst>
          </p:cNvPr>
          <p:cNvSpPr txBox="1">
            <a:spLocks noGrp="1"/>
          </p:cNvSpPr>
          <p:nvPr>
            <p:ph type="subTitle" idx="4294967295"/>
          </p:nvPr>
        </p:nvSpPr>
        <p:spPr>
          <a:xfrm>
            <a:off x="1715377" y="3133054"/>
            <a:ext cx="2505602" cy="1205700"/>
          </a:xfrm>
        </p:spPr>
        <p:txBody>
          <a:bodyPr anchorCtr="1"/>
          <a:lstStyle>
            <a:lvl1pPr algn="ctr">
              <a:buNone/>
              <a:defRPr/>
            </a:lvl1pPr>
          </a:lstStyle>
          <a:p>
            <a:pPr lvl="0"/>
            <a:endParaRPr lang="en-US"/>
          </a:p>
        </p:txBody>
      </p:sp>
      <p:sp>
        <p:nvSpPr>
          <p:cNvPr id="5" name="Google Shape;99;p19">
            <a:extLst>
              <a:ext uri="{FF2B5EF4-FFF2-40B4-BE49-F238E27FC236}">
                <a16:creationId xmlns:a16="http://schemas.microsoft.com/office/drawing/2014/main" id="{9B25CAC5-B119-9862-CD4F-FB308BEA11EC}"/>
              </a:ext>
            </a:extLst>
          </p:cNvPr>
          <p:cNvSpPr txBox="1">
            <a:spLocks noGrp="1"/>
          </p:cNvSpPr>
          <p:nvPr>
            <p:ph type="subTitle" idx="4294967295"/>
          </p:nvPr>
        </p:nvSpPr>
        <p:spPr>
          <a:xfrm>
            <a:off x="1715377" y="2645423"/>
            <a:ext cx="2505602" cy="558899"/>
          </a:xfrm>
        </p:spPr>
        <p:txBody>
          <a:bodyPr anchor="b" anchorCtr="1"/>
          <a:lstStyle>
            <a:lvl1pPr algn="ctr">
              <a:buNone/>
              <a:defRPr sz="2200">
                <a:latin typeface="Alata"/>
                <a:ea typeface="Alata"/>
                <a:cs typeface="Alata"/>
              </a:defRPr>
            </a:lvl1pPr>
          </a:lstStyle>
          <a:p>
            <a:pPr lvl="0"/>
            <a:endParaRPr lang="en-US"/>
          </a:p>
        </p:txBody>
      </p:sp>
      <p:sp>
        <p:nvSpPr>
          <p:cNvPr id="6" name="Google Shape;100;p19">
            <a:extLst>
              <a:ext uri="{FF2B5EF4-FFF2-40B4-BE49-F238E27FC236}">
                <a16:creationId xmlns:a16="http://schemas.microsoft.com/office/drawing/2014/main" id="{AFC89C8A-68C4-365A-3E35-C3F9AA9E468E}"/>
              </a:ext>
            </a:extLst>
          </p:cNvPr>
          <p:cNvSpPr txBox="1">
            <a:spLocks noGrp="1"/>
          </p:cNvSpPr>
          <p:nvPr>
            <p:ph type="subTitle" idx="4294967295"/>
          </p:nvPr>
        </p:nvSpPr>
        <p:spPr>
          <a:xfrm>
            <a:off x="4923248" y="2645423"/>
            <a:ext cx="2505602" cy="558899"/>
          </a:xfrm>
        </p:spPr>
        <p:txBody>
          <a:bodyPr anchor="b" anchorCtr="1"/>
          <a:lstStyle>
            <a:lvl1pPr algn="ctr">
              <a:buNone/>
              <a:defRPr sz="2200">
                <a:latin typeface="Alata"/>
                <a:ea typeface="Alata"/>
                <a:cs typeface="Alata"/>
              </a:defRPr>
            </a:lvl1pPr>
          </a:lstStyle>
          <a:p>
            <a:pPr lvl="0"/>
            <a:endParaRPr lang="en-US"/>
          </a:p>
        </p:txBody>
      </p:sp>
      <p:pic>
        <p:nvPicPr>
          <p:cNvPr id="7" name="Google Shape;101;p19">
            <a:extLst>
              <a:ext uri="{FF2B5EF4-FFF2-40B4-BE49-F238E27FC236}">
                <a16:creationId xmlns:a16="http://schemas.microsoft.com/office/drawing/2014/main" id="{7BF86AFC-CCDA-6209-5D00-1B81510CE183}"/>
              </a:ext>
            </a:extLst>
          </p:cNvPr>
          <p:cNvPicPr>
            <a:picLocks noChangeAspect="1"/>
          </p:cNvPicPr>
          <p:nvPr/>
        </p:nvPicPr>
        <p:blipFill>
          <a:blip r:embed="rId2">
            <a:alphaModFix/>
          </a:blip>
          <a:stretch>
            <a:fillRect/>
          </a:stretch>
        </p:blipFill>
        <p:spPr>
          <a:xfrm>
            <a:off x="236774" y="539496"/>
            <a:ext cx="265249" cy="265249"/>
          </a:xfrm>
          <a:prstGeom prst="rect">
            <a:avLst/>
          </a:prstGeom>
          <a:noFill/>
          <a:ln cap="flat">
            <a:noFill/>
          </a:ln>
        </p:spPr>
      </p:pic>
      <p:cxnSp>
        <p:nvCxnSpPr>
          <p:cNvPr id="8" name="Google Shape;102;p19">
            <a:extLst>
              <a:ext uri="{FF2B5EF4-FFF2-40B4-BE49-F238E27FC236}">
                <a16:creationId xmlns:a16="http://schemas.microsoft.com/office/drawing/2014/main" id="{F4EB181F-8569-1A5B-562D-06FB3BFF6C2D}"/>
              </a:ext>
            </a:extLst>
          </p:cNvPr>
          <p:cNvCxnSpPr>
            <a:stCxn id="7" idx="2"/>
          </p:cNvCxnSpPr>
          <p:nvPr/>
        </p:nvCxnSpPr>
        <p:spPr>
          <a:xfrm>
            <a:off x="369399" y="804754"/>
            <a:ext cx="0" cy="4361999"/>
          </a:xfrm>
          <a:prstGeom prst="straightConnector1">
            <a:avLst/>
          </a:prstGeom>
          <a:noFill/>
          <a:ln w="9528" cap="flat">
            <a:solidFill>
              <a:srgbClr val="FFFFFF"/>
            </a:solidFill>
            <a:prstDash val="solid"/>
            <a:round/>
          </a:ln>
        </p:spPr>
      </p:cxnSp>
      <p:pic>
        <p:nvPicPr>
          <p:cNvPr id="9" name="Google Shape;103;p19">
            <a:extLst>
              <a:ext uri="{FF2B5EF4-FFF2-40B4-BE49-F238E27FC236}">
                <a16:creationId xmlns:a16="http://schemas.microsoft.com/office/drawing/2014/main" id="{8328892D-B6CC-7241-5653-20122B68F529}"/>
              </a:ext>
            </a:extLst>
          </p:cNvPr>
          <p:cNvPicPr>
            <a:picLocks noChangeAspect="1"/>
          </p:cNvPicPr>
          <p:nvPr/>
        </p:nvPicPr>
        <p:blipFill>
          <a:blip r:embed="rId2">
            <a:alphaModFix/>
          </a:blip>
          <a:stretch>
            <a:fillRect/>
          </a:stretch>
        </p:blipFill>
        <p:spPr>
          <a:xfrm rot="10799991">
            <a:off x="8656953" y="4338754"/>
            <a:ext cx="265249" cy="265249"/>
          </a:xfrm>
          <a:prstGeom prst="rect">
            <a:avLst/>
          </a:prstGeom>
          <a:noFill/>
          <a:ln cap="flat">
            <a:noFill/>
          </a:ln>
        </p:spPr>
      </p:pic>
      <p:cxnSp>
        <p:nvCxnSpPr>
          <p:cNvPr id="10" name="Google Shape;104;p19">
            <a:extLst>
              <a:ext uri="{FF2B5EF4-FFF2-40B4-BE49-F238E27FC236}">
                <a16:creationId xmlns:a16="http://schemas.microsoft.com/office/drawing/2014/main" id="{8635C725-B430-FFA0-C6C0-CFDB6F2D09ED}"/>
              </a:ext>
            </a:extLst>
          </p:cNvPr>
          <p:cNvCxnSpPr>
            <a:endCxn id="9" idx="2"/>
          </p:cNvCxnSpPr>
          <p:nvPr/>
        </p:nvCxnSpPr>
        <p:spPr>
          <a:xfrm>
            <a:off x="8789578" y="-146"/>
            <a:ext cx="0" cy="4338891"/>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370726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_AND_TWO_COLUMNS_1_1">
    <p:spTree>
      <p:nvGrpSpPr>
        <p:cNvPr id="1" name=""/>
        <p:cNvGrpSpPr/>
        <p:nvPr/>
      </p:nvGrpSpPr>
      <p:grpSpPr>
        <a:xfrm>
          <a:off x="0" y="0"/>
          <a:ext cx="0" cy="0"/>
          <a:chOff x="0" y="0"/>
          <a:chExt cx="0" cy="0"/>
        </a:xfrm>
      </p:grpSpPr>
      <p:sp>
        <p:nvSpPr>
          <p:cNvPr id="2" name="Google Shape;106;p20">
            <a:extLst>
              <a:ext uri="{FF2B5EF4-FFF2-40B4-BE49-F238E27FC236}">
                <a16:creationId xmlns:a16="http://schemas.microsoft.com/office/drawing/2014/main" id="{517C8E17-4552-3B02-635B-1C8BA38F0883}"/>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107;p20">
            <a:extLst>
              <a:ext uri="{FF2B5EF4-FFF2-40B4-BE49-F238E27FC236}">
                <a16:creationId xmlns:a16="http://schemas.microsoft.com/office/drawing/2014/main" id="{C5C79ECA-7FA5-CF46-9E55-A2658CBAF442}"/>
              </a:ext>
            </a:extLst>
          </p:cNvPr>
          <p:cNvSpPr txBox="1">
            <a:spLocks noGrp="1"/>
          </p:cNvSpPr>
          <p:nvPr>
            <p:ph type="subTitle" idx="4294967295"/>
          </p:nvPr>
        </p:nvSpPr>
        <p:spPr>
          <a:xfrm>
            <a:off x="4298850" y="1444020"/>
            <a:ext cx="3316199" cy="2663098"/>
          </a:xfrm>
        </p:spPr>
        <p:txBody>
          <a:bodyPr/>
          <a:lstStyle>
            <a:lvl1pPr>
              <a:buNone/>
              <a:defRPr/>
            </a:lvl1pPr>
          </a:lstStyle>
          <a:p>
            <a:pPr lvl="0"/>
            <a:endParaRPr lang="en-US"/>
          </a:p>
        </p:txBody>
      </p:sp>
      <p:sp>
        <p:nvSpPr>
          <p:cNvPr id="4" name="Google Shape;108;p20">
            <a:extLst>
              <a:ext uri="{FF2B5EF4-FFF2-40B4-BE49-F238E27FC236}">
                <a16:creationId xmlns:a16="http://schemas.microsoft.com/office/drawing/2014/main" id="{08C61CFA-45E2-BE08-F46F-3AEE4C966800}"/>
              </a:ext>
            </a:extLst>
          </p:cNvPr>
          <p:cNvSpPr txBox="1">
            <a:spLocks noGrp="1"/>
          </p:cNvSpPr>
          <p:nvPr>
            <p:ph type="subTitle" idx="4294967295"/>
          </p:nvPr>
        </p:nvSpPr>
        <p:spPr>
          <a:xfrm>
            <a:off x="719998" y="1444020"/>
            <a:ext cx="3316199" cy="2663098"/>
          </a:xfrm>
        </p:spPr>
        <p:txBody>
          <a:bodyPr/>
          <a:lstStyle>
            <a:lvl1pPr>
              <a:buNone/>
              <a:defRPr/>
            </a:lvl1pPr>
          </a:lstStyle>
          <a:p>
            <a:pPr lvl="0"/>
            <a:endParaRPr lang="en-US"/>
          </a:p>
        </p:txBody>
      </p:sp>
      <p:pic>
        <p:nvPicPr>
          <p:cNvPr id="5" name="Google Shape;109;p20">
            <a:extLst>
              <a:ext uri="{FF2B5EF4-FFF2-40B4-BE49-F238E27FC236}">
                <a16:creationId xmlns:a16="http://schemas.microsoft.com/office/drawing/2014/main" id="{47F5F260-AAC2-4FD8-873A-AFD08553FFE6}"/>
              </a:ext>
            </a:extLst>
          </p:cNvPr>
          <p:cNvPicPr>
            <a:picLocks noChangeAspect="1"/>
          </p:cNvPicPr>
          <p:nvPr/>
        </p:nvPicPr>
        <p:blipFill>
          <a:blip r:embed="rId2">
            <a:alphaModFix/>
          </a:blip>
          <a:stretch>
            <a:fillRect/>
          </a:stretch>
        </p:blipFill>
        <p:spPr>
          <a:xfrm rot="5400013">
            <a:off x="8158751" y="4471380"/>
            <a:ext cx="265249" cy="265249"/>
          </a:xfrm>
          <a:prstGeom prst="rect">
            <a:avLst/>
          </a:prstGeom>
          <a:noFill/>
          <a:ln cap="flat">
            <a:noFill/>
          </a:ln>
        </p:spPr>
      </p:pic>
      <p:cxnSp>
        <p:nvCxnSpPr>
          <p:cNvPr id="6" name="Google Shape;110;p20">
            <a:extLst>
              <a:ext uri="{FF2B5EF4-FFF2-40B4-BE49-F238E27FC236}">
                <a16:creationId xmlns:a16="http://schemas.microsoft.com/office/drawing/2014/main" id="{1B4D52B2-BA84-5941-01B6-EBE38B82067D}"/>
              </a:ext>
            </a:extLst>
          </p:cNvPr>
          <p:cNvCxnSpPr>
            <a:endCxn id="5" idx="2"/>
          </p:cNvCxnSpPr>
          <p:nvPr/>
        </p:nvCxnSpPr>
        <p:spPr>
          <a:xfrm>
            <a:off x="11649" y="4604004"/>
            <a:ext cx="8147103" cy="0"/>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411896331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_6">
    <p:spTree>
      <p:nvGrpSpPr>
        <p:cNvPr id="1" name=""/>
        <p:cNvGrpSpPr/>
        <p:nvPr/>
      </p:nvGrpSpPr>
      <p:grpSpPr>
        <a:xfrm>
          <a:off x="0" y="0"/>
          <a:ext cx="0" cy="0"/>
          <a:chOff x="0" y="0"/>
          <a:chExt cx="0" cy="0"/>
        </a:xfrm>
      </p:grpSpPr>
      <p:sp>
        <p:nvSpPr>
          <p:cNvPr id="2" name="Google Shape;112;p21">
            <a:extLst>
              <a:ext uri="{FF2B5EF4-FFF2-40B4-BE49-F238E27FC236}">
                <a16:creationId xmlns:a16="http://schemas.microsoft.com/office/drawing/2014/main" id="{33C7D123-76B5-7F8D-AC9B-DFB3A2CC9C70}"/>
              </a:ext>
            </a:extLst>
          </p:cNvPr>
          <p:cNvSpPr txBox="1">
            <a:spLocks noGrp="1"/>
          </p:cNvSpPr>
          <p:nvPr>
            <p:ph type="title"/>
          </p:nvPr>
        </p:nvSpPr>
        <p:spPr>
          <a:xfrm>
            <a:off x="719998" y="445029"/>
            <a:ext cx="7704002" cy="572697"/>
          </a:xfrm>
        </p:spPr>
        <p:txBody>
          <a:bodyPr anchorCtr="1"/>
          <a:lstStyle>
            <a:lvl1pPr algn="ctr">
              <a:defRPr/>
            </a:lvl1pPr>
          </a:lstStyle>
          <a:p>
            <a:pPr lvl="0"/>
            <a:endParaRPr lang="en-US"/>
          </a:p>
        </p:txBody>
      </p:sp>
      <p:sp>
        <p:nvSpPr>
          <p:cNvPr id="3" name="Google Shape;113;p21">
            <a:extLst>
              <a:ext uri="{FF2B5EF4-FFF2-40B4-BE49-F238E27FC236}">
                <a16:creationId xmlns:a16="http://schemas.microsoft.com/office/drawing/2014/main" id="{09EA01D9-18C7-3BA9-373D-1890E853E75B}"/>
              </a:ext>
            </a:extLst>
          </p:cNvPr>
          <p:cNvSpPr txBox="1">
            <a:spLocks noGrp="1"/>
          </p:cNvSpPr>
          <p:nvPr>
            <p:ph type="subTitle" idx="4294967295"/>
          </p:nvPr>
        </p:nvSpPr>
        <p:spPr>
          <a:xfrm>
            <a:off x="719998" y="3017803"/>
            <a:ext cx="2338797" cy="869402"/>
          </a:xfrm>
        </p:spPr>
        <p:txBody>
          <a:bodyPr anchorCtr="1"/>
          <a:lstStyle>
            <a:lvl1pPr algn="ctr">
              <a:buNone/>
              <a:defRPr/>
            </a:lvl1pPr>
          </a:lstStyle>
          <a:p>
            <a:pPr lvl="0"/>
            <a:endParaRPr lang="en-US"/>
          </a:p>
        </p:txBody>
      </p:sp>
      <p:sp>
        <p:nvSpPr>
          <p:cNvPr id="4" name="Google Shape;114;p21">
            <a:extLst>
              <a:ext uri="{FF2B5EF4-FFF2-40B4-BE49-F238E27FC236}">
                <a16:creationId xmlns:a16="http://schemas.microsoft.com/office/drawing/2014/main" id="{6E4E2F7F-1388-90D5-11BA-D7121B9C9341}"/>
              </a:ext>
            </a:extLst>
          </p:cNvPr>
          <p:cNvSpPr txBox="1">
            <a:spLocks noGrp="1"/>
          </p:cNvSpPr>
          <p:nvPr>
            <p:ph type="subTitle" idx="4294967295"/>
          </p:nvPr>
        </p:nvSpPr>
        <p:spPr>
          <a:xfrm>
            <a:off x="3402592" y="3017803"/>
            <a:ext cx="2338797" cy="869402"/>
          </a:xfrm>
        </p:spPr>
        <p:txBody>
          <a:bodyPr anchorCtr="1"/>
          <a:lstStyle>
            <a:lvl1pPr algn="ctr">
              <a:buNone/>
              <a:defRPr/>
            </a:lvl1pPr>
          </a:lstStyle>
          <a:p>
            <a:pPr lvl="0"/>
            <a:endParaRPr lang="en-US"/>
          </a:p>
        </p:txBody>
      </p:sp>
      <p:sp>
        <p:nvSpPr>
          <p:cNvPr id="5" name="Google Shape;115;p21">
            <a:extLst>
              <a:ext uri="{FF2B5EF4-FFF2-40B4-BE49-F238E27FC236}">
                <a16:creationId xmlns:a16="http://schemas.microsoft.com/office/drawing/2014/main" id="{09AD4089-0357-6B4E-ED98-DB236D85A919}"/>
              </a:ext>
            </a:extLst>
          </p:cNvPr>
          <p:cNvSpPr txBox="1">
            <a:spLocks noGrp="1"/>
          </p:cNvSpPr>
          <p:nvPr>
            <p:ph type="subTitle" idx="4294967295"/>
          </p:nvPr>
        </p:nvSpPr>
        <p:spPr>
          <a:xfrm>
            <a:off x="6085194" y="3017803"/>
            <a:ext cx="2338797" cy="869402"/>
          </a:xfrm>
        </p:spPr>
        <p:txBody>
          <a:bodyPr anchorCtr="1"/>
          <a:lstStyle>
            <a:lvl1pPr algn="ctr">
              <a:buNone/>
              <a:defRPr/>
            </a:lvl1pPr>
          </a:lstStyle>
          <a:p>
            <a:pPr lvl="0"/>
            <a:endParaRPr lang="en-US"/>
          </a:p>
        </p:txBody>
      </p:sp>
      <p:sp>
        <p:nvSpPr>
          <p:cNvPr id="6" name="Google Shape;116;p21">
            <a:extLst>
              <a:ext uri="{FF2B5EF4-FFF2-40B4-BE49-F238E27FC236}">
                <a16:creationId xmlns:a16="http://schemas.microsoft.com/office/drawing/2014/main" id="{CF26DE5E-7407-91CF-311B-10B5D1A78823}"/>
              </a:ext>
            </a:extLst>
          </p:cNvPr>
          <p:cNvSpPr txBox="1">
            <a:spLocks noGrp="1"/>
          </p:cNvSpPr>
          <p:nvPr>
            <p:ph type="subTitle" idx="4294967295"/>
          </p:nvPr>
        </p:nvSpPr>
        <p:spPr>
          <a:xfrm>
            <a:off x="719998" y="2563227"/>
            <a:ext cx="2338797" cy="527700"/>
          </a:xfrm>
        </p:spPr>
        <p:txBody>
          <a:bodyPr anchor="b" anchorCtr="1"/>
          <a:lstStyle>
            <a:lvl1pPr algn="ctr">
              <a:buNone/>
              <a:defRPr sz="2200">
                <a:latin typeface="Alata"/>
                <a:ea typeface="Alata"/>
                <a:cs typeface="Alata"/>
              </a:defRPr>
            </a:lvl1pPr>
          </a:lstStyle>
          <a:p>
            <a:pPr lvl="0"/>
            <a:endParaRPr lang="en-US"/>
          </a:p>
        </p:txBody>
      </p:sp>
      <p:sp>
        <p:nvSpPr>
          <p:cNvPr id="7" name="Google Shape;117;p21">
            <a:extLst>
              <a:ext uri="{FF2B5EF4-FFF2-40B4-BE49-F238E27FC236}">
                <a16:creationId xmlns:a16="http://schemas.microsoft.com/office/drawing/2014/main" id="{9A165CDB-C249-2839-7792-B810D83920E2}"/>
              </a:ext>
            </a:extLst>
          </p:cNvPr>
          <p:cNvSpPr txBox="1">
            <a:spLocks noGrp="1"/>
          </p:cNvSpPr>
          <p:nvPr>
            <p:ph type="subTitle" idx="4294967295"/>
          </p:nvPr>
        </p:nvSpPr>
        <p:spPr>
          <a:xfrm>
            <a:off x="3402601" y="2563227"/>
            <a:ext cx="2338797" cy="527700"/>
          </a:xfrm>
        </p:spPr>
        <p:txBody>
          <a:bodyPr anchor="b" anchorCtr="1"/>
          <a:lstStyle>
            <a:lvl1pPr algn="ctr">
              <a:buNone/>
              <a:defRPr sz="2200">
                <a:latin typeface="Alata"/>
                <a:ea typeface="Alata"/>
                <a:cs typeface="Alata"/>
              </a:defRPr>
            </a:lvl1pPr>
          </a:lstStyle>
          <a:p>
            <a:pPr lvl="0"/>
            <a:endParaRPr lang="en-US"/>
          </a:p>
        </p:txBody>
      </p:sp>
      <p:sp>
        <p:nvSpPr>
          <p:cNvPr id="8" name="Google Shape;118;p21">
            <a:extLst>
              <a:ext uri="{FF2B5EF4-FFF2-40B4-BE49-F238E27FC236}">
                <a16:creationId xmlns:a16="http://schemas.microsoft.com/office/drawing/2014/main" id="{FDCB5470-AB76-3D98-9D68-E3572EF54743}"/>
              </a:ext>
            </a:extLst>
          </p:cNvPr>
          <p:cNvSpPr txBox="1">
            <a:spLocks noGrp="1"/>
          </p:cNvSpPr>
          <p:nvPr>
            <p:ph type="subTitle" idx="4294967295"/>
          </p:nvPr>
        </p:nvSpPr>
        <p:spPr>
          <a:xfrm>
            <a:off x="6085194" y="2563227"/>
            <a:ext cx="2338797" cy="527700"/>
          </a:xfrm>
        </p:spPr>
        <p:txBody>
          <a:bodyPr anchor="b" anchorCtr="1"/>
          <a:lstStyle>
            <a:lvl1pPr algn="ctr">
              <a:buNone/>
              <a:defRPr sz="2200">
                <a:latin typeface="Alata"/>
                <a:ea typeface="Alata"/>
                <a:cs typeface="Alata"/>
              </a:defRPr>
            </a:lvl1pPr>
          </a:lstStyle>
          <a:p>
            <a:pPr lvl="0"/>
            <a:endParaRPr lang="en-US"/>
          </a:p>
        </p:txBody>
      </p:sp>
      <p:pic>
        <p:nvPicPr>
          <p:cNvPr id="9" name="Google Shape;119;p21">
            <a:extLst>
              <a:ext uri="{FF2B5EF4-FFF2-40B4-BE49-F238E27FC236}">
                <a16:creationId xmlns:a16="http://schemas.microsoft.com/office/drawing/2014/main" id="{721CDEE3-167F-64BD-9C69-DF229FE295D3}"/>
              </a:ext>
            </a:extLst>
          </p:cNvPr>
          <p:cNvPicPr>
            <a:picLocks noChangeAspect="1"/>
          </p:cNvPicPr>
          <p:nvPr/>
        </p:nvPicPr>
        <p:blipFill>
          <a:blip r:embed="rId2">
            <a:alphaModFix/>
          </a:blip>
          <a:stretch>
            <a:fillRect/>
          </a:stretch>
        </p:blipFill>
        <p:spPr>
          <a:xfrm rot="5400013">
            <a:off x="8158751" y="4471380"/>
            <a:ext cx="265249" cy="265249"/>
          </a:xfrm>
          <a:prstGeom prst="rect">
            <a:avLst/>
          </a:prstGeom>
          <a:noFill/>
          <a:ln cap="flat">
            <a:noFill/>
          </a:ln>
        </p:spPr>
      </p:pic>
      <p:cxnSp>
        <p:nvCxnSpPr>
          <p:cNvPr id="10" name="Google Shape;120;p21">
            <a:extLst>
              <a:ext uri="{FF2B5EF4-FFF2-40B4-BE49-F238E27FC236}">
                <a16:creationId xmlns:a16="http://schemas.microsoft.com/office/drawing/2014/main" id="{C6292B9E-B6F0-D787-97C6-F2293F66D652}"/>
              </a:ext>
            </a:extLst>
          </p:cNvPr>
          <p:cNvCxnSpPr>
            <a:endCxn id="9" idx="2"/>
          </p:cNvCxnSpPr>
          <p:nvPr/>
        </p:nvCxnSpPr>
        <p:spPr>
          <a:xfrm>
            <a:off x="11649" y="4604004"/>
            <a:ext cx="8147103" cy="0"/>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1133505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 name="Google Shape;18;p4">
            <a:extLst>
              <a:ext uri="{FF2B5EF4-FFF2-40B4-BE49-F238E27FC236}">
                <a16:creationId xmlns:a16="http://schemas.microsoft.com/office/drawing/2014/main" id="{213137B2-F6C2-1B04-9F9F-C3BCD3D75F4A}"/>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19;p4">
            <a:extLst>
              <a:ext uri="{FF2B5EF4-FFF2-40B4-BE49-F238E27FC236}">
                <a16:creationId xmlns:a16="http://schemas.microsoft.com/office/drawing/2014/main" id="{9CF1DFD5-5472-61AB-804A-2499C8988A40}"/>
              </a:ext>
            </a:extLst>
          </p:cNvPr>
          <p:cNvSpPr txBox="1">
            <a:spLocks noGrp="1"/>
          </p:cNvSpPr>
          <p:nvPr>
            <p:ph type="body" idx="1"/>
          </p:nvPr>
        </p:nvSpPr>
        <p:spPr>
          <a:xfrm>
            <a:off x="719998" y="1215749"/>
            <a:ext cx="7704002" cy="3416399"/>
          </a:xfrm>
        </p:spPr>
        <p:txBody>
          <a:bodyPr/>
          <a:lstStyle>
            <a:lvl1pPr>
              <a:buFont typeface="Nunito Light"/>
              <a:defRPr/>
            </a:lvl1pPr>
          </a:lstStyle>
          <a:p>
            <a:pPr lvl="0"/>
            <a:endParaRPr lang="en-US"/>
          </a:p>
        </p:txBody>
      </p:sp>
      <p:pic>
        <p:nvPicPr>
          <p:cNvPr id="4" name="Google Shape;20;p4">
            <a:extLst>
              <a:ext uri="{FF2B5EF4-FFF2-40B4-BE49-F238E27FC236}">
                <a16:creationId xmlns:a16="http://schemas.microsoft.com/office/drawing/2014/main" id="{248F1D9D-E3A9-6D20-1FBD-BB086B68A0F1}"/>
              </a:ext>
            </a:extLst>
          </p:cNvPr>
          <p:cNvPicPr>
            <a:picLocks noChangeAspect="1"/>
          </p:cNvPicPr>
          <p:nvPr/>
        </p:nvPicPr>
        <p:blipFill>
          <a:blip r:embed="rId2">
            <a:alphaModFix/>
          </a:blip>
          <a:stretch>
            <a:fillRect/>
          </a:stretch>
        </p:blipFill>
        <p:spPr>
          <a:xfrm rot="5400013">
            <a:off x="8165527" y="4471380"/>
            <a:ext cx="265249" cy="265249"/>
          </a:xfrm>
          <a:prstGeom prst="rect">
            <a:avLst/>
          </a:prstGeom>
          <a:noFill/>
          <a:ln cap="flat">
            <a:noFill/>
          </a:ln>
        </p:spPr>
      </p:pic>
      <p:cxnSp>
        <p:nvCxnSpPr>
          <p:cNvPr id="5" name="Google Shape;21;p4">
            <a:extLst>
              <a:ext uri="{FF2B5EF4-FFF2-40B4-BE49-F238E27FC236}">
                <a16:creationId xmlns:a16="http://schemas.microsoft.com/office/drawing/2014/main" id="{CB87296D-71B9-32DF-986A-A29982353918}"/>
              </a:ext>
            </a:extLst>
          </p:cNvPr>
          <p:cNvCxnSpPr>
            <a:stCxn id="4" idx="2"/>
          </p:cNvCxnSpPr>
          <p:nvPr/>
        </p:nvCxnSpPr>
        <p:spPr>
          <a:xfrm rot="10799991">
            <a:off x="1929" y="4604004"/>
            <a:ext cx="8163598" cy="0"/>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14772061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_5">
    <p:spTree>
      <p:nvGrpSpPr>
        <p:cNvPr id="1" name=""/>
        <p:cNvGrpSpPr/>
        <p:nvPr/>
      </p:nvGrpSpPr>
      <p:grpSpPr>
        <a:xfrm>
          <a:off x="0" y="0"/>
          <a:ext cx="0" cy="0"/>
          <a:chOff x="0" y="0"/>
          <a:chExt cx="0" cy="0"/>
        </a:xfrm>
      </p:grpSpPr>
      <p:sp>
        <p:nvSpPr>
          <p:cNvPr id="2" name="Google Shape;122;p22">
            <a:extLst>
              <a:ext uri="{FF2B5EF4-FFF2-40B4-BE49-F238E27FC236}">
                <a16:creationId xmlns:a16="http://schemas.microsoft.com/office/drawing/2014/main" id="{E6E3787D-CCD6-051A-B873-36E34AF5BB75}"/>
              </a:ext>
            </a:extLst>
          </p:cNvPr>
          <p:cNvSpPr txBox="1">
            <a:spLocks noGrp="1"/>
          </p:cNvSpPr>
          <p:nvPr>
            <p:ph type="title"/>
          </p:nvPr>
        </p:nvSpPr>
        <p:spPr>
          <a:xfrm>
            <a:off x="719998" y="445029"/>
            <a:ext cx="7704002" cy="572697"/>
          </a:xfrm>
        </p:spPr>
        <p:txBody>
          <a:bodyPr/>
          <a:lstStyle>
            <a:lvl1pPr>
              <a:defRPr/>
            </a:lvl1pPr>
          </a:lstStyle>
          <a:p>
            <a:pPr lvl="0"/>
            <a:endParaRPr lang="en-US"/>
          </a:p>
        </p:txBody>
      </p:sp>
      <p:sp>
        <p:nvSpPr>
          <p:cNvPr id="3" name="Google Shape;123;p22">
            <a:extLst>
              <a:ext uri="{FF2B5EF4-FFF2-40B4-BE49-F238E27FC236}">
                <a16:creationId xmlns:a16="http://schemas.microsoft.com/office/drawing/2014/main" id="{9B64AF51-35D9-D398-8B80-C2154AD7D928}"/>
              </a:ext>
            </a:extLst>
          </p:cNvPr>
          <p:cNvSpPr txBox="1">
            <a:spLocks noGrp="1"/>
          </p:cNvSpPr>
          <p:nvPr>
            <p:ph type="subTitle" idx="4294967295"/>
          </p:nvPr>
        </p:nvSpPr>
        <p:spPr>
          <a:xfrm>
            <a:off x="1481702" y="1971400"/>
            <a:ext cx="2016599" cy="665399"/>
          </a:xfrm>
        </p:spPr>
        <p:txBody>
          <a:bodyPr/>
          <a:lstStyle>
            <a:lvl1pPr>
              <a:buNone/>
              <a:defRPr/>
            </a:lvl1pPr>
          </a:lstStyle>
          <a:p>
            <a:pPr lvl="0"/>
            <a:endParaRPr lang="en-US"/>
          </a:p>
        </p:txBody>
      </p:sp>
      <p:sp>
        <p:nvSpPr>
          <p:cNvPr id="4" name="Google Shape;124;p22">
            <a:extLst>
              <a:ext uri="{FF2B5EF4-FFF2-40B4-BE49-F238E27FC236}">
                <a16:creationId xmlns:a16="http://schemas.microsoft.com/office/drawing/2014/main" id="{617C1994-3C95-581F-875C-9C90F281721D}"/>
              </a:ext>
            </a:extLst>
          </p:cNvPr>
          <p:cNvSpPr txBox="1">
            <a:spLocks noGrp="1"/>
          </p:cNvSpPr>
          <p:nvPr>
            <p:ph type="subTitle" idx="4294967295"/>
          </p:nvPr>
        </p:nvSpPr>
        <p:spPr>
          <a:xfrm>
            <a:off x="4752429" y="1971400"/>
            <a:ext cx="2016599" cy="665399"/>
          </a:xfrm>
        </p:spPr>
        <p:txBody>
          <a:bodyPr/>
          <a:lstStyle>
            <a:lvl1pPr>
              <a:buNone/>
              <a:defRPr/>
            </a:lvl1pPr>
          </a:lstStyle>
          <a:p>
            <a:pPr lvl="0"/>
            <a:endParaRPr lang="en-US"/>
          </a:p>
        </p:txBody>
      </p:sp>
      <p:sp>
        <p:nvSpPr>
          <p:cNvPr id="5" name="Google Shape;125;p22">
            <a:extLst>
              <a:ext uri="{FF2B5EF4-FFF2-40B4-BE49-F238E27FC236}">
                <a16:creationId xmlns:a16="http://schemas.microsoft.com/office/drawing/2014/main" id="{DCDD1271-5968-167C-30BA-FE6A1DEEE4A9}"/>
              </a:ext>
            </a:extLst>
          </p:cNvPr>
          <p:cNvSpPr txBox="1">
            <a:spLocks noGrp="1"/>
          </p:cNvSpPr>
          <p:nvPr>
            <p:ph type="subTitle" idx="4294967295"/>
          </p:nvPr>
        </p:nvSpPr>
        <p:spPr>
          <a:xfrm>
            <a:off x="1481702" y="3589522"/>
            <a:ext cx="2016599" cy="665399"/>
          </a:xfrm>
        </p:spPr>
        <p:txBody>
          <a:bodyPr/>
          <a:lstStyle>
            <a:lvl1pPr>
              <a:buNone/>
              <a:defRPr/>
            </a:lvl1pPr>
          </a:lstStyle>
          <a:p>
            <a:pPr lvl="0"/>
            <a:endParaRPr lang="en-US"/>
          </a:p>
        </p:txBody>
      </p:sp>
      <p:sp>
        <p:nvSpPr>
          <p:cNvPr id="6" name="Google Shape;126;p22">
            <a:extLst>
              <a:ext uri="{FF2B5EF4-FFF2-40B4-BE49-F238E27FC236}">
                <a16:creationId xmlns:a16="http://schemas.microsoft.com/office/drawing/2014/main" id="{E33C2217-593D-C426-4007-C7DA513A3F92}"/>
              </a:ext>
            </a:extLst>
          </p:cNvPr>
          <p:cNvSpPr txBox="1">
            <a:spLocks noGrp="1"/>
          </p:cNvSpPr>
          <p:nvPr>
            <p:ph type="subTitle" idx="4294967295"/>
          </p:nvPr>
        </p:nvSpPr>
        <p:spPr>
          <a:xfrm>
            <a:off x="4752429" y="3589522"/>
            <a:ext cx="2016599" cy="665399"/>
          </a:xfrm>
        </p:spPr>
        <p:txBody>
          <a:bodyPr/>
          <a:lstStyle>
            <a:lvl1pPr>
              <a:buNone/>
              <a:defRPr/>
            </a:lvl1pPr>
          </a:lstStyle>
          <a:p>
            <a:pPr lvl="0"/>
            <a:endParaRPr lang="en-US"/>
          </a:p>
        </p:txBody>
      </p:sp>
      <p:sp>
        <p:nvSpPr>
          <p:cNvPr id="7" name="Google Shape;127;p22">
            <a:extLst>
              <a:ext uri="{FF2B5EF4-FFF2-40B4-BE49-F238E27FC236}">
                <a16:creationId xmlns:a16="http://schemas.microsoft.com/office/drawing/2014/main" id="{55CF84D0-E66A-942F-1BCA-EA21A60646E5}"/>
              </a:ext>
            </a:extLst>
          </p:cNvPr>
          <p:cNvSpPr txBox="1">
            <a:spLocks noGrp="1"/>
          </p:cNvSpPr>
          <p:nvPr>
            <p:ph type="subTitle" idx="4294967295"/>
          </p:nvPr>
        </p:nvSpPr>
        <p:spPr>
          <a:xfrm>
            <a:off x="1481702" y="1559545"/>
            <a:ext cx="2016599" cy="505498"/>
          </a:xfrm>
        </p:spPr>
        <p:txBody>
          <a:bodyPr anchor="b"/>
          <a:lstStyle>
            <a:lvl1pPr>
              <a:buNone/>
              <a:defRPr sz="2200">
                <a:latin typeface="Alata"/>
                <a:ea typeface="Alata"/>
                <a:cs typeface="Alata"/>
              </a:defRPr>
            </a:lvl1pPr>
          </a:lstStyle>
          <a:p>
            <a:pPr lvl="0"/>
            <a:endParaRPr lang="en-US"/>
          </a:p>
        </p:txBody>
      </p:sp>
      <p:sp>
        <p:nvSpPr>
          <p:cNvPr id="8" name="Google Shape;128;p22">
            <a:extLst>
              <a:ext uri="{FF2B5EF4-FFF2-40B4-BE49-F238E27FC236}">
                <a16:creationId xmlns:a16="http://schemas.microsoft.com/office/drawing/2014/main" id="{1652D164-B803-825A-D702-27C45BAAE09E}"/>
              </a:ext>
            </a:extLst>
          </p:cNvPr>
          <p:cNvSpPr txBox="1">
            <a:spLocks noGrp="1"/>
          </p:cNvSpPr>
          <p:nvPr>
            <p:ph type="subTitle" idx="4294967295"/>
          </p:nvPr>
        </p:nvSpPr>
        <p:spPr>
          <a:xfrm>
            <a:off x="1481702" y="3177604"/>
            <a:ext cx="2016599" cy="505498"/>
          </a:xfrm>
        </p:spPr>
        <p:txBody>
          <a:bodyPr anchor="b"/>
          <a:lstStyle>
            <a:lvl1pPr>
              <a:buNone/>
              <a:defRPr sz="2200">
                <a:latin typeface="Alata"/>
                <a:ea typeface="Alata"/>
                <a:cs typeface="Alata"/>
              </a:defRPr>
            </a:lvl1pPr>
          </a:lstStyle>
          <a:p>
            <a:pPr lvl="0"/>
            <a:endParaRPr lang="en-US"/>
          </a:p>
        </p:txBody>
      </p:sp>
      <p:sp>
        <p:nvSpPr>
          <p:cNvPr id="9" name="Google Shape;129;p22">
            <a:extLst>
              <a:ext uri="{FF2B5EF4-FFF2-40B4-BE49-F238E27FC236}">
                <a16:creationId xmlns:a16="http://schemas.microsoft.com/office/drawing/2014/main" id="{62A48D85-4455-B5FC-A74A-574E6F1ABAF6}"/>
              </a:ext>
            </a:extLst>
          </p:cNvPr>
          <p:cNvSpPr txBox="1">
            <a:spLocks noGrp="1"/>
          </p:cNvSpPr>
          <p:nvPr>
            <p:ph type="subTitle" idx="4294967295"/>
          </p:nvPr>
        </p:nvSpPr>
        <p:spPr>
          <a:xfrm>
            <a:off x="4752420" y="1559545"/>
            <a:ext cx="2016599" cy="505498"/>
          </a:xfrm>
        </p:spPr>
        <p:txBody>
          <a:bodyPr anchor="b"/>
          <a:lstStyle>
            <a:lvl1pPr>
              <a:buNone/>
              <a:defRPr sz="2200">
                <a:latin typeface="Alata"/>
                <a:ea typeface="Alata"/>
                <a:cs typeface="Alata"/>
              </a:defRPr>
            </a:lvl1pPr>
          </a:lstStyle>
          <a:p>
            <a:pPr lvl="0"/>
            <a:endParaRPr lang="en-US"/>
          </a:p>
        </p:txBody>
      </p:sp>
      <p:sp>
        <p:nvSpPr>
          <p:cNvPr id="10" name="Google Shape;130;p22">
            <a:extLst>
              <a:ext uri="{FF2B5EF4-FFF2-40B4-BE49-F238E27FC236}">
                <a16:creationId xmlns:a16="http://schemas.microsoft.com/office/drawing/2014/main" id="{5ACE8D96-D708-4657-6A72-7CBB3804ECEA}"/>
              </a:ext>
            </a:extLst>
          </p:cNvPr>
          <p:cNvSpPr txBox="1">
            <a:spLocks noGrp="1"/>
          </p:cNvSpPr>
          <p:nvPr>
            <p:ph type="subTitle" idx="4294967295"/>
          </p:nvPr>
        </p:nvSpPr>
        <p:spPr>
          <a:xfrm>
            <a:off x="4752420" y="3177604"/>
            <a:ext cx="2016599" cy="505498"/>
          </a:xfrm>
        </p:spPr>
        <p:txBody>
          <a:bodyPr anchor="b"/>
          <a:lstStyle>
            <a:lvl1pPr>
              <a:buNone/>
              <a:defRPr sz="2200">
                <a:latin typeface="Alata"/>
                <a:ea typeface="Alata"/>
                <a:cs typeface="Alata"/>
              </a:defRPr>
            </a:lvl1pPr>
          </a:lstStyle>
          <a:p>
            <a:pPr lvl="0"/>
            <a:endParaRPr lang="en-US"/>
          </a:p>
        </p:txBody>
      </p:sp>
      <p:pic>
        <p:nvPicPr>
          <p:cNvPr id="11" name="Google Shape;131;p22">
            <a:extLst>
              <a:ext uri="{FF2B5EF4-FFF2-40B4-BE49-F238E27FC236}">
                <a16:creationId xmlns:a16="http://schemas.microsoft.com/office/drawing/2014/main" id="{2DE3A3D8-C4E4-B283-FC0D-B9B9143AF72D}"/>
              </a:ext>
            </a:extLst>
          </p:cNvPr>
          <p:cNvPicPr>
            <a:picLocks noChangeAspect="1"/>
          </p:cNvPicPr>
          <p:nvPr/>
        </p:nvPicPr>
        <p:blipFill>
          <a:blip r:embed="rId2">
            <a:alphaModFix/>
          </a:blip>
          <a:stretch>
            <a:fillRect/>
          </a:stretch>
        </p:blipFill>
        <p:spPr>
          <a:xfrm>
            <a:off x="8656953" y="539496"/>
            <a:ext cx="265249" cy="265249"/>
          </a:xfrm>
          <a:prstGeom prst="rect">
            <a:avLst/>
          </a:prstGeom>
          <a:noFill/>
          <a:ln cap="flat">
            <a:noFill/>
          </a:ln>
        </p:spPr>
      </p:pic>
      <p:cxnSp>
        <p:nvCxnSpPr>
          <p:cNvPr id="12" name="Google Shape;132;p22">
            <a:extLst>
              <a:ext uri="{FF2B5EF4-FFF2-40B4-BE49-F238E27FC236}">
                <a16:creationId xmlns:a16="http://schemas.microsoft.com/office/drawing/2014/main" id="{153A6309-53DF-1D95-A240-6B5A40A1A2C1}"/>
              </a:ext>
            </a:extLst>
          </p:cNvPr>
          <p:cNvCxnSpPr>
            <a:stCxn id="11" idx="2"/>
          </p:cNvCxnSpPr>
          <p:nvPr/>
        </p:nvCxnSpPr>
        <p:spPr>
          <a:xfrm>
            <a:off x="8789578" y="804754"/>
            <a:ext cx="0" cy="4361999"/>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42509314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_7">
    <p:spTree>
      <p:nvGrpSpPr>
        <p:cNvPr id="1" name=""/>
        <p:cNvGrpSpPr/>
        <p:nvPr/>
      </p:nvGrpSpPr>
      <p:grpSpPr>
        <a:xfrm>
          <a:off x="0" y="0"/>
          <a:ext cx="0" cy="0"/>
          <a:chOff x="0" y="0"/>
          <a:chExt cx="0" cy="0"/>
        </a:xfrm>
      </p:grpSpPr>
      <p:sp>
        <p:nvSpPr>
          <p:cNvPr id="2" name="Google Shape;134;p23">
            <a:extLst>
              <a:ext uri="{FF2B5EF4-FFF2-40B4-BE49-F238E27FC236}">
                <a16:creationId xmlns:a16="http://schemas.microsoft.com/office/drawing/2014/main" id="{9A9CD4C4-34EE-54E3-7447-7242A1ACEEB0}"/>
              </a:ext>
            </a:extLst>
          </p:cNvPr>
          <p:cNvSpPr txBox="1">
            <a:spLocks noGrp="1"/>
          </p:cNvSpPr>
          <p:nvPr>
            <p:ph type="title"/>
          </p:nvPr>
        </p:nvSpPr>
        <p:spPr>
          <a:xfrm>
            <a:off x="719998" y="445029"/>
            <a:ext cx="7704002" cy="572697"/>
          </a:xfrm>
        </p:spPr>
        <p:txBody>
          <a:bodyPr anchorCtr="1"/>
          <a:lstStyle>
            <a:lvl1pPr algn="ctr">
              <a:defRPr/>
            </a:lvl1pPr>
          </a:lstStyle>
          <a:p>
            <a:pPr lvl="0"/>
            <a:endParaRPr lang="en-US"/>
          </a:p>
        </p:txBody>
      </p:sp>
      <p:sp>
        <p:nvSpPr>
          <p:cNvPr id="3" name="Google Shape;135;p23">
            <a:extLst>
              <a:ext uri="{FF2B5EF4-FFF2-40B4-BE49-F238E27FC236}">
                <a16:creationId xmlns:a16="http://schemas.microsoft.com/office/drawing/2014/main" id="{C892C64D-DCCF-0A63-6E9C-23B3C8DB4142}"/>
              </a:ext>
            </a:extLst>
          </p:cNvPr>
          <p:cNvSpPr txBox="1">
            <a:spLocks noGrp="1"/>
          </p:cNvSpPr>
          <p:nvPr>
            <p:ph type="subTitle" idx="4294967295"/>
          </p:nvPr>
        </p:nvSpPr>
        <p:spPr>
          <a:xfrm>
            <a:off x="714887" y="1906313"/>
            <a:ext cx="2187601" cy="484796"/>
          </a:xfrm>
        </p:spPr>
        <p:txBody>
          <a:bodyPr anchorCtr="1"/>
          <a:lstStyle>
            <a:lvl1pPr algn="ctr">
              <a:buNone/>
              <a:defRPr/>
            </a:lvl1pPr>
          </a:lstStyle>
          <a:p>
            <a:pPr lvl="0"/>
            <a:endParaRPr lang="en-US"/>
          </a:p>
        </p:txBody>
      </p:sp>
      <p:sp>
        <p:nvSpPr>
          <p:cNvPr id="4" name="Google Shape;136;p23">
            <a:extLst>
              <a:ext uri="{FF2B5EF4-FFF2-40B4-BE49-F238E27FC236}">
                <a16:creationId xmlns:a16="http://schemas.microsoft.com/office/drawing/2014/main" id="{DC883F0C-9422-F316-CD7F-9CD962CA9B4E}"/>
              </a:ext>
            </a:extLst>
          </p:cNvPr>
          <p:cNvSpPr txBox="1">
            <a:spLocks noGrp="1"/>
          </p:cNvSpPr>
          <p:nvPr>
            <p:ph type="subTitle" idx="4294967295"/>
          </p:nvPr>
        </p:nvSpPr>
        <p:spPr>
          <a:xfrm>
            <a:off x="3477682" y="1906313"/>
            <a:ext cx="2187601" cy="484796"/>
          </a:xfrm>
        </p:spPr>
        <p:txBody>
          <a:bodyPr anchorCtr="1"/>
          <a:lstStyle>
            <a:lvl1pPr algn="ctr">
              <a:buNone/>
              <a:defRPr/>
            </a:lvl1pPr>
          </a:lstStyle>
          <a:p>
            <a:pPr lvl="0"/>
            <a:endParaRPr lang="en-US"/>
          </a:p>
        </p:txBody>
      </p:sp>
      <p:sp>
        <p:nvSpPr>
          <p:cNvPr id="5" name="Google Shape;137;p23">
            <a:extLst>
              <a:ext uri="{FF2B5EF4-FFF2-40B4-BE49-F238E27FC236}">
                <a16:creationId xmlns:a16="http://schemas.microsoft.com/office/drawing/2014/main" id="{510C613E-FDED-780A-A155-9B384E216D60}"/>
              </a:ext>
            </a:extLst>
          </p:cNvPr>
          <p:cNvSpPr txBox="1">
            <a:spLocks noGrp="1"/>
          </p:cNvSpPr>
          <p:nvPr>
            <p:ph type="subTitle" idx="4294967295"/>
          </p:nvPr>
        </p:nvSpPr>
        <p:spPr>
          <a:xfrm>
            <a:off x="714887" y="3492102"/>
            <a:ext cx="2187601" cy="484796"/>
          </a:xfrm>
        </p:spPr>
        <p:txBody>
          <a:bodyPr anchorCtr="1"/>
          <a:lstStyle>
            <a:lvl1pPr algn="ctr">
              <a:buNone/>
              <a:defRPr/>
            </a:lvl1pPr>
          </a:lstStyle>
          <a:p>
            <a:pPr lvl="0"/>
            <a:endParaRPr lang="en-US"/>
          </a:p>
        </p:txBody>
      </p:sp>
      <p:sp>
        <p:nvSpPr>
          <p:cNvPr id="6" name="Google Shape;138;p23">
            <a:extLst>
              <a:ext uri="{FF2B5EF4-FFF2-40B4-BE49-F238E27FC236}">
                <a16:creationId xmlns:a16="http://schemas.microsoft.com/office/drawing/2014/main" id="{8C32481E-4C65-38A9-B2DA-0590531E5684}"/>
              </a:ext>
            </a:extLst>
          </p:cNvPr>
          <p:cNvSpPr txBox="1">
            <a:spLocks noGrp="1"/>
          </p:cNvSpPr>
          <p:nvPr>
            <p:ph type="subTitle" idx="4294967295"/>
          </p:nvPr>
        </p:nvSpPr>
        <p:spPr>
          <a:xfrm>
            <a:off x="3477682" y="3492102"/>
            <a:ext cx="2187601" cy="484796"/>
          </a:xfrm>
        </p:spPr>
        <p:txBody>
          <a:bodyPr anchorCtr="1"/>
          <a:lstStyle>
            <a:lvl1pPr algn="ctr">
              <a:buNone/>
              <a:defRPr/>
            </a:lvl1pPr>
          </a:lstStyle>
          <a:p>
            <a:pPr lvl="0"/>
            <a:endParaRPr lang="en-US"/>
          </a:p>
        </p:txBody>
      </p:sp>
      <p:sp>
        <p:nvSpPr>
          <p:cNvPr id="7" name="Google Shape;139;p23">
            <a:extLst>
              <a:ext uri="{FF2B5EF4-FFF2-40B4-BE49-F238E27FC236}">
                <a16:creationId xmlns:a16="http://schemas.microsoft.com/office/drawing/2014/main" id="{6F1EC29F-CB85-37C9-25AC-8CB30D4C047E}"/>
              </a:ext>
            </a:extLst>
          </p:cNvPr>
          <p:cNvSpPr txBox="1">
            <a:spLocks noGrp="1"/>
          </p:cNvSpPr>
          <p:nvPr>
            <p:ph type="subTitle" idx="4294967295"/>
          </p:nvPr>
        </p:nvSpPr>
        <p:spPr>
          <a:xfrm>
            <a:off x="6241831" y="1906313"/>
            <a:ext cx="2187601" cy="484796"/>
          </a:xfrm>
        </p:spPr>
        <p:txBody>
          <a:bodyPr anchorCtr="1"/>
          <a:lstStyle>
            <a:lvl1pPr algn="ctr">
              <a:buNone/>
              <a:defRPr/>
            </a:lvl1pPr>
          </a:lstStyle>
          <a:p>
            <a:pPr lvl="0"/>
            <a:endParaRPr lang="en-US"/>
          </a:p>
        </p:txBody>
      </p:sp>
      <p:sp>
        <p:nvSpPr>
          <p:cNvPr id="8" name="Google Shape;140;p23">
            <a:extLst>
              <a:ext uri="{FF2B5EF4-FFF2-40B4-BE49-F238E27FC236}">
                <a16:creationId xmlns:a16="http://schemas.microsoft.com/office/drawing/2014/main" id="{AF5128ED-4544-26A5-AE08-AA1C23BD3A4E}"/>
              </a:ext>
            </a:extLst>
          </p:cNvPr>
          <p:cNvSpPr txBox="1">
            <a:spLocks noGrp="1"/>
          </p:cNvSpPr>
          <p:nvPr>
            <p:ph type="subTitle" idx="4294967295"/>
          </p:nvPr>
        </p:nvSpPr>
        <p:spPr>
          <a:xfrm>
            <a:off x="6241831" y="3492102"/>
            <a:ext cx="2187601" cy="484796"/>
          </a:xfrm>
        </p:spPr>
        <p:txBody>
          <a:bodyPr anchorCtr="1"/>
          <a:lstStyle>
            <a:lvl1pPr algn="ctr">
              <a:buNone/>
              <a:defRPr/>
            </a:lvl1pPr>
          </a:lstStyle>
          <a:p>
            <a:pPr lvl="0"/>
            <a:endParaRPr lang="en-US"/>
          </a:p>
        </p:txBody>
      </p:sp>
      <p:sp>
        <p:nvSpPr>
          <p:cNvPr id="9" name="Google Shape;141;p23">
            <a:extLst>
              <a:ext uri="{FF2B5EF4-FFF2-40B4-BE49-F238E27FC236}">
                <a16:creationId xmlns:a16="http://schemas.microsoft.com/office/drawing/2014/main" id="{ACA762BC-7C48-4BDF-B084-8DAF59E26EE1}"/>
              </a:ext>
            </a:extLst>
          </p:cNvPr>
          <p:cNvSpPr txBox="1">
            <a:spLocks noGrp="1"/>
          </p:cNvSpPr>
          <p:nvPr>
            <p:ph type="subTitle" idx="4294967295"/>
          </p:nvPr>
        </p:nvSpPr>
        <p:spPr>
          <a:xfrm>
            <a:off x="713222" y="1644822"/>
            <a:ext cx="2190600" cy="377098"/>
          </a:xfrm>
        </p:spPr>
        <p:txBody>
          <a:bodyPr anchor="b" anchorCtr="1"/>
          <a:lstStyle>
            <a:lvl1pPr algn="ctr">
              <a:buNone/>
              <a:defRPr sz="2200">
                <a:latin typeface="Alata"/>
                <a:ea typeface="Alata"/>
                <a:cs typeface="Alata"/>
              </a:defRPr>
            </a:lvl1pPr>
          </a:lstStyle>
          <a:p>
            <a:pPr lvl="0"/>
            <a:endParaRPr lang="en-US"/>
          </a:p>
        </p:txBody>
      </p:sp>
      <p:sp>
        <p:nvSpPr>
          <p:cNvPr id="10" name="Google Shape;142;p23">
            <a:extLst>
              <a:ext uri="{FF2B5EF4-FFF2-40B4-BE49-F238E27FC236}">
                <a16:creationId xmlns:a16="http://schemas.microsoft.com/office/drawing/2014/main" id="{3B5D234E-E54E-ACBE-4A82-17CE23E37AD9}"/>
              </a:ext>
            </a:extLst>
          </p:cNvPr>
          <p:cNvSpPr txBox="1">
            <a:spLocks noGrp="1"/>
          </p:cNvSpPr>
          <p:nvPr>
            <p:ph type="subTitle" idx="4294967295"/>
          </p:nvPr>
        </p:nvSpPr>
        <p:spPr>
          <a:xfrm>
            <a:off x="3476027" y="1644822"/>
            <a:ext cx="2190600" cy="377098"/>
          </a:xfrm>
        </p:spPr>
        <p:txBody>
          <a:bodyPr anchor="b" anchorCtr="1"/>
          <a:lstStyle>
            <a:lvl1pPr algn="ctr">
              <a:buNone/>
              <a:defRPr sz="2200">
                <a:latin typeface="Alata"/>
                <a:ea typeface="Alata"/>
                <a:cs typeface="Alata"/>
              </a:defRPr>
            </a:lvl1pPr>
          </a:lstStyle>
          <a:p>
            <a:pPr lvl="0"/>
            <a:endParaRPr lang="en-US"/>
          </a:p>
        </p:txBody>
      </p:sp>
      <p:sp>
        <p:nvSpPr>
          <p:cNvPr id="11" name="Google Shape;143;p23">
            <a:extLst>
              <a:ext uri="{FF2B5EF4-FFF2-40B4-BE49-F238E27FC236}">
                <a16:creationId xmlns:a16="http://schemas.microsoft.com/office/drawing/2014/main" id="{851884BB-E2BF-C203-C0E2-0063110F6FA6}"/>
              </a:ext>
            </a:extLst>
          </p:cNvPr>
          <p:cNvSpPr txBox="1">
            <a:spLocks noGrp="1"/>
          </p:cNvSpPr>
          <p:nvPr>
            <p:ph type="subTitle" idx="4294967295"/>
          </p:nvPr>
        </p:nvSpPr>
        <p:spPr>
          <a:xfrm>
            <a:off x="6240176" y="1644822"/>
            <a:ext cx="2190600" cy="377098"/>
          </a:xfrm>
        </p:spPr>
        <p:txBody>
          <a:bodyPr anchor="b" anchorCtr="1"/>
          <a:lstStyle>
            <a:lvl1pPr algn="ctr">
              <a:buNone/>
              <a:defRPr sz="2200">
                <a:latin typeface="Alata"/>
                <a:ea typeface="Alata"/>
                <a:cs typeface="Alata"/>
              </a:defRPr>
            </a:lvl1pPr>
          </a:lstStyle>
          <a:p>
            <a:pPr lvl="0"/>
            <a:endParaRPr lang="en-US"/>
          </a:p>
        </p:txBody>
      </p:sp>
      <p:sp>
        <p:nvSpPr>
          <p:cNvPr id="12" name="Google Shape;144;p23">
            <a:extLst>
              <a:ext uri="{FF2B5EF4-FFF2-40B4-BE49-F238E27FC236}">
                <a16:creationId xmlns:a16="http://schemas.microsoft.com/office/drawing/2014/main" id="{F2D3D500-4989-9EA8-5FC2-5B100F10346A}"/>
              </a:ext>
            </a:extLst>
          </p:cNvPr>
          <p:cNvSpPr txBox="1">
            <a:spLocks noGrp="1"/>
          </p:cNvSpPr>
          <p:nvPr>
            <p:ph type="subTitle" idx="4294967295"/>
          </p:nvPr>
        </p:nvSpPr>
        <p:spPr>
          <a:xfrm>
            <a:off x="713222" y="3229468"/>
            <a:ext cx="2190600" cy="377098"/>
          </a:xfrm>
        </p:spPr>
        <p:txBody>
          <a:bodyPr anchor="b" anchorCtr="1"/>
          <a:lstStyle>
            <a:lvl1pPr algn="ctr">
              <a:buNone/>
              <a:defRPr sz="2200">
                <a:latin typeface="Alata"/>
                <a:ea typeface="Alata"/>
                <a:cs typeface="Alata"/>
              </a:defRPr>
            </a:lvl1pPr>
          </a:lstStyle>
          <a:p>
            <a:pPr lvl="0"/>
            <a:endParaRPr lang="en-US"/>
          </a:p>
        </p:txBody>
      </p:sp>
      <p:sp>
        <p:nvSpPr>
          <p:cNvPr id="13" name="Google Shape;145;p23">
            <a:extLst>
              <a:ext uri="{FF2B5EF4-FFF2-40B4-BE49-F238E27FC236}">
                <a16:creationId xmlns:a16="http://schemas.microsoft.com/office/drawing/2014/main" id="{F30EA8B7-403A-0D85-5BD6-F70F0F87E14D}"/>
              </a:ext>
            </a:extLst>
          </p:cNvPr>
          <p:cNvSpPr txBox="1">
            <a:spLocks noGrp="1"/>
          </p:cNvSpPr>
          <p:nvPr>
            <p:ph type="subTitle" idx="4294967295"/>
          </p:nvPr>
        </p:nvSpPr>
        <p:spPr>
          <a:xfrm>
            <a:off x="3476027" y="3229468"/>
            <a:ext cx="2190600" cy="377098"/>
          </a:xfrm>
        </p:spPr>
        <p:txBody>
          <a:bodyPr anchor="b" anchorCtr="1"/>
          <a:lstStyle>
            <a:lvl1pPr algn="ctr">
              <a:buNone/>
              <a:defRPr sz="2200">
                <a:latin typeface="Alata"/>
                <a:ea typeface="Alata"/>
                <a:cs typeface="Alata"/>
              </a:defRPr>
            </a:lvl1pPr>
          </a:lstStyle>
          <a:p>
            <a:pPr lvl="0"/>
            <a:endParaRPr lang="en-US"/>
          </a:p>
        </p:txBody>
      </p:sp>
      <p:sp>
        <p:nvSpPr>
          <p:cNvPr id="14" name="Google Shape;146;p23">
            <a:extLst>
              <a:ext uri="{FF2B5EF4-FFF2-40B4-BE49-F238E27FC236}">
                <a16:creationId xmlns:a16="http://schemas.microsoft.com/office/drawing/2014/main" id="{A866420A-4A36-D2EA-CF31-CB1C7B4AFB6A}"/>
              </a:ext>
            </a:extLst>
          </p:cNvPr>
          <p:cNvSpPr txBox="1">
            <a:spLocks noGrp="1"/>
          </p:cNvSpPr>
          <p:nvPr>
            <p:ph type="subTitle" idx="4294967295"/>
          </p:nvPr>
        </p:nvSpPr>
        <p:spPr>
          <a:xfrm>
            <a:off x="6240176" y="3229468"/>
            <a:ext cx="2190600" cy="377098"/>
          </a:xfrm>
        </p:spPr>
        <p:txBody>
          <a:bodyPr anchor="b" anchorCtr="1"/>
          <a:lstStyle>
            <a:lvl1pPr algn="ctr">
              <a:buNone/>
              <a:defRPr sz="2200">
                <a:latin typeface="Alata"/>
                <a:ea typeface="Alata"/>
                <a:cs typeface="Alata"/>
              </a:defRPr>
            </a:lvl1pPr>
          </a:lstStyle>
          <a:p>
            <a:pPr lvl="0"/>
            <a:endParaRPr lang="en-US"/>
          </a:p>
        </p:txBody>
      </p:sp>
      <p:cxnSp>
        <p:nvCxnSpPr>
          <p:cNvPr id="15" name="Google Shape;147;p23">
            <a:extLst>
              <a:ext uri="{FF2B5EF4-FFF2-40B4-BE49-F238E27FC236}">
                <a16:creationId xmlns:a16="http://schemas.microsoft.com/office/drawing/2014/main" id="{B09DD515-5AC3-83B8-55AC-D772DF8EB1F8}"/>
              </a:ext>
            </a:extLst>
          </p:cNvPr>
          <p:cNvCxnSpPr>
            <a:endCxn id="16" idx="2"/>
          </p:cNvCxnSpPr>
          <p:nvPr/>
        </p:nvCxnSpPr>
        <p:spPr>
          <a:xfrm rot="10799991">
            <a:off x="978452" y="4604004"/>
            <a:ext cx="8165108" cy="0"/>
          </a:xfrm>
          <a:prstGeom prst="straightConnector1">
            <a:avLst/>
          </a:prstGeom>
          <a:noFill/>
          <a:ln w="9528" cap="flat">
            <a:solidFill>
              <a:srgbClr val="FFFFFF"/>
            </a:solidFill>
            <a:prstDash val="solid"/>
            <a:round/>
          </a:ln>
        </p:spPr>
      </p:cxnSp>
      <p:pic>
        <p:nvPicPr>
          <p:cNvPr id="16" name="Google Shape;148;p23">
            <a:extLst>
              <a:ext uri="{FF2B5EF4-FFF2-40B4-BE49-F238E27FC236}">
                <a16:creationId xmlns:a16="http://schemas.microsoft.com/office/drawing/2014/main" id="{B3CD29AD-CB58-5DE8-5CB1-06ADFCD3B013}"/>
              </a:ext>
            </a:extLst>
          </p:cNvPr>
          <p:cNvPicPr>
            <a:picLocks noChangeAspect="1"/>
          </p:cNvPicPr>
          <p:nvPr/>
        </p:nvPicPr>
        <p:blipFill>
          <a:blip r:embed="rId2">
            <a:alphaModFix/>
          </a:blip>
          <a:stretch>
            <a:fillRect/>
          </a:stretch>
        </p:blipFill>
        <p:spPr>
          <a:xfrm rot="16200004">
            <a:off x="713223" y="4471379"/>
            <a:ext cx="265249" cy="265249"/>
          </a:xfrm>
          <a:prstGeom prst="rect">
            <a:avLst/>
          </a:prstGeom>
          <a:noFill/>
          <a:ln cap="flat">
            <a:noFill/>
          </a:ln>
        </p:spPr>
      </p:pic>
    </p:spTree>
    <p:extLst>
      <p:ext uri="{BB962C8B-B14F-4D97-AF65-F5344CB8AC3E}">
        <p14:creationId xmlns:p14="http://schemas.microsoft.com/office/powerpoint/2010/main" val="1526855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_7_1">
    <p:spTree>
      <p:nvGrpSpPr>
        <p:cNvPr id="1" name=""/>
        <p:cNvGrpSpPr/>
        <p:nvPr/>
      </p:nvGrpSpPr>
      <p:grpSpPr>
        <a:xfrm>
          <a:off x="0" y="0"/>
          <a:ext cx="0" cy="0"/>
          <a:chOff x="0" y="0"/>
          <a:chExt cx="0" cy="0"/>
        </a:xfrm>
      </p:grpSpPr>
      <p:sp>
        <p:nvSpPr>
          <p:cNvPr id="2" name="Google Shape;150;p24">
            <a:extLst>
              <a:ext uri="{FF2B5EF4-FFF2-40B4-BE49-F238E27FC236}">
                <a16:creationId xmlns:a16="http://schemas.microsoft.com/office/drawing/2014/main" id="{0FF1416A-256D-CDF5-3DA1-F5220AE7DB1F}"/>
              </a:ext>
            </a:extLst>
          </p:cNvPr>
          <p:cNvSpPr txBox="1">
            <a:spLocks noGrp="1"/>
          </p:cNvSpPr>
          <p:nvPr>
            <p:ph type="title"/>
          </p:nvPr>
        </p:nvSpPr>
        <p:spPr>
          <a:xfrm>
            <a:off x="719998" y="445029"/>
            <a:ext cx="7704002" cy="572697"/>
          </a:xfrm>
        </p:spPr>
        <p:txBody>
          <a:bodyPr anchorCtr="1"/>
          <a:lstStyle>
            <a:lvl1pPr algn="ctr">
              <a:defRPr/>
            </a:lvl1pPr>
          </a:lstStyle>
          <a:p>
            <a:pPr lvl="0"/>
            <a:endParaRPr lang="en-US"/>
          </a:p>
        </p:txBody>
      </p:sp>
      <p:sp>
        <p:nvSpPr>
          <p:cNvPr id="3" name="Google Shape;151;p24">
            <a:extLst>
              <a:ext uri="{FF2B5EF4-FFF2-40B4-BE49-F238E27FC236}">
                <a16:creationId xmlns:a16="http://schemas.microsoft.com/office/drawing/2014/main" id="{D0DCAA6F-855F-D326-9A35-D21EBC14C3F7}"/>
              </a:ext>
            </a:extLst>
          </p:cNvPr>
          <p:cNvSpPr txBox="1">
            <a:spLocks noGrp="1"/>
          </p:cNvSpPr>
          <p:nvPr>
            <p:ph type="subTitle" idx="4294967295"/>
          </p:nvPr>
        </p:nvSpPr>
        <p:spPr>
          <a:xfrm>
            <a:off x="2285186" y="2239127"/>
            <a:ext cx="2038499" cy="484796"/>
          </a:xfrm>
        </p:spPr>
        <p:txBody>
          <a:bodyPr anchorCtr="1"/>
          <a:lstStyle>
            <a:lvl1pPr algn="ctr">
              <a:buNone/>
              <a:defRPr/>
            </a:lvl1pPr>
          </a:lstStyle>
          <a:p>
            <a:pPr lvl="0"/>
            <a:endParaRPr lang="en-US"/>
          </a:p>
        </p:txBody>
      </p:sp>
      <p:sp>
        <p:nvSpPr>
          <p:cNvPr id="4" name="Google Shape;152;p24">
            <a:extLst>
              <a:ext uri="{FF2B5EF4-FFF2-40B4-BE49-F238E27FC236}">
                <a16:creationId xmlns:a16="http://schemas.microsoft.com/office/drawing/2014/main" id="{D2AF0D18-3E9D-110C-B470-C8AFDD85A0F1}"/>
              </a:ext>
            </a:extLst>
          </p:cNvPr>
          <p:cNvSpPr txBox="1">
            <a:spLocks noGrp="1"/>
          </p:cNvSpPr>
          <p:nvPr>
            <p:ph type="subTitle" idx="4294967295"/>
          </p:nvPr>
        </p:nvSpPr>
        <p:spPr>
          <a:xfrm>
            <a:off x="4820323" y="2239127"/>
            <a:ext cx="2038499" cy="484796"/>
          </a:xfrm>
        </p:spPr>
        <p:txBody>
          <a:bodyPr anchorCtr="1"/>
          <a:lstStyle>
            <a:lvl1pPr algn="ctr">
              <a:buNone/>
              <a:defRPr/>
            </a:lvl1pPr>
          </a:lstStyle>
          <a:p>
            <a:pPr lvl="0"/>
            <a:endParaRPr lang="en-US"/>
          </a:p>
        </p:txBody>
      </p:sp>
      <p:sp>
        <p:nvSpPr>
          <p:cNvPr id="5" name="Google Shape;153;p24">
            <a:extLst>
              <a:ext uri="{FF2B5EF4-FFF2-40B4-BE49-F238E27FC236}">
                <a16:creationId xmlns:a16="http://schemas.microsoft.com/office/drawing/2014/main" id="{1E479642-33DE-CF41-3347-4E0B7BE64320}"/>
              </a:ext>
            </a:extLst>
          </p:cNvPr>
          <p:cNvSpPr txBox="1">
            <a:spLocks noGrp="1"/>
          </p:cNvSpPr>
          <p:nvPr>
            <p:ph type="subTitle" idx="4294967295"/>
          </p:nvPr>
        </p:nvSpPr>
        <p:spPr>
          <a:xfrm>
            <a:off x="1017608" y="4031699"/>
            <a:ext cx="2038499" cy="484796"/>
          </a:xfrm>
        </p:spPr>
        <p:txBody>
          <a:bodyPr anchorCtr="1"/>
          <a:lstStyle>
            <a:lvl1pPr algn="ctr">
              <a:buNone/>
              <a:defRPr/>
            </a:lvl1pPr>
          </a:lstStyle>
          <a:p>
            <a:pPr lvl="0"/>
            <a:endParaRPr lang="en-US"/>
          </a:p>
        </p:txBody>
      </p:sp>
      <p:sp>
        <p:nvSpPr>
          <p:cNvPr id="6" name="Google Shape;154;p24">
            <a:extLst>
              <a:ext uri="{FF2B5EF4-FFF2-40B4-BE49-F238E27FC236}">
                <a16:creationId xmlns:a16="http://schemas.microsoft.com/office/drawing/2014/main" id="{047A958C-B126-0931-2CE8-7AF065247980}"/>
              </a:ext>
            </a:extLst>
          </p:cNvPr>
          <p:cNvSpPr txBox="1">
            <a:spLocks noGrp="1"/>
          </p:cNvSpPr>
          <p:nvPr>
            <p:ph type="subTitle" idx="4294967295"/>
          </p:nvPr>
        </p:nvSpPr>
        <p:spPr>
          <a:xfrm>
            <a:off x="3552745" y="4031699"/>
            <a:ext cx="2038499" cy="484796"/>
          </a:xfrm>
        </p:spPr>
        <p:txBody>
          <a:bodyPr anchorCtr="1"/>
          <a:lstStyle>
            <a:lvl1pPr algn="ctr">
              <a:buNone/>
              <a:defRPr/>
            </a:lvl1pPr>
          </a:lstStyle>
          <a:p>
            <a:pPr lvl="0"/>
            <a:endParaRPr lang="en-US"/>
          </a:p>
        </p:txBody>
      </p:sp>
      <p:sp>
        <p:nvSpPr>
          <p:cNvPr id="7" name="Google Shape;155;p24">
            <a:extLst>
              <a:ext uri="{FF2B5EF4-FFF2-40B4-BE49-F238E27FC236}">
                <a16:creationId xmlns:a16="http://schemas.microsoft.com/office/drawing/2014/main" id="{4E4D292A-153D-3A21-2DF8-4E1FD2AC36B4}"/>
              </a:ext>
            </a:extLst>
          </p:cNvPr>
          <p:cNvSpPr txBox="1">
            <a:spLocks noGrp="1"/>
          </p:cNvSpPr>
          <p:nvPr>
            <p:ph type="subTitle" idx="4294967295"/>
          </p:nvPr>
        </p:nvSpPr>
        <p:spPr>
          <a:xfrm>
            <a:off x="6087883" y="4031699"/>
            <a:ext cx="2038499" cy="484796"/>
          </a:xfrm>
        </p:spPr>
        <p:txBody>
          <a:bodyPr anchorCtr="1"/>
          <a:lstStyle>
            <a:lvl1pPr algn="ctr">
              <a:buNone/>
              <a:defRPr/>
            </a:lvl1pPr>
          </a:lstStyle>
          <a:p>
            <a:pPr lvl="0"/>
            <a:endParaRPr lang="en-US"/>
          </a:p>
        </p:txBody>
      </p:sp>
      <p:sp>
        <p:nvSpPr>
          <p:cNvPr id="8" name="Google Shape;156;p24">
            <a:extLst>
              <a:ext uri="{FF2B5EF4-FFF2-40B4-BE49-F238E27FC236}">
                <a16:creationId xmlns:a16="http://schemas.microsoft.com/office/drawing/2014/main" id="{6702E841-86DE-FEBE-B9CA-8920212EFAED}"/>
              </a:ext>
            </a:extLst>
          </p:cNvPr>
          <p:cNvSpPr txBox="1">
            <a:spLocks noGrp="1"/>
          </p:cNvSpPr>
          <p:nvPr>
            <p:ph type="subTitle" idx="4294967295"/>
          </p:nvPr>
        </p:nvSpPr>
        <p:spPr>
          <a:xfrm>
            <a:off x="2289182" y="1791327"/>
            <a:ext cx="2030397" cy="524097"/>
          </a:xfrm>
        </p:spPr>
        <p:txBody>
          <a:bodyPr anchor="b" anchorCtr="1"/>
          <a:lstStyle>
            <a:lvl1pPr algn="ctr">
              <a:buNone/>
              <a:defRPr sz="2200">
                <a:latin typeface="Alata"/>
                <a:ea typeface="Alata"/>
                <a:cs typeface="Alata"/>
              </a:defRPr>
            </a:lvl1pPr>
          </a:lstStyle>
          <a:p>
            <a:pPr lvl="0"/>
            <a:endParaRPr lang="en-US"/>
          </a:p>
        </p:txBody>
      </p:sp>
      <p:sp>
        <p:nvSpPr>
          <p:cNvPr id="9" name="Google Shape;157;p24">
            <a:extLst>
              <a:ext uri="{FF2B5EF4-FFF2-40B4-BE49-F238E27FC236}">
                <a16:creationId xmlns:a16="http://schemas.microsoft.com/office/drawing/2014/main" id="{DEE60D4F-E486-B752-F6ED-A2C5EA47A4A9}"/>
              </a:ext>
            </a:extLst>
          </p:cNvPr>
          <p:cNvSpPr txBox="1">
            <a:spLocks noGrp="1"/>
          </p:cNvSpPr>
          <p:nvPr>
            <p:ph type="subTitle" idx="4294967295"/>
          </p:nvPr>
        </p:nvSpPr>
        <p:spPr>
          <a:xfrm>
            <a:off x="4824328" y="1791327"/>
            <a:ext cx="2030397" cy="524097"/>
          </a:xfrm>
        </p:spPr>
        <p:txBody>
          <a:bodyPr anchor="b" anchorCtr="1"/>
          <a:lstStyle>
            <a:lvl1pPr algn="ctr">
              <a:buNone/>
              <a:defRPr sz="2200">
                <a:latin typeface="Alata"/>
                <a:ea typeface="Alata"/>
                <a:cs typeface="Alata"/>
              </a:defRPr>
            </a:lvl1pPr>
          </a:lstStyle>
          <a:p>
            <a:pPr lvl="0"/>
            <a:endParaRPr lang="en-US"/>
          </a:p>
        </p:txBody>
      </p:sp>
      <p:sp>
        <p:nvSpPr>
          <p:cNvPr id="10" name="Google Shape;158;p24">
            <a:extLst>
              <a:ext uri="{FF2B5EF4-FFF2-40B4-BE49-F238E27FC236}">
                <a16:creationId xmlns:a16="http://schemas.microsoft.com/office/drawing/2014/main" id="{A19C75C2-E664-049B-49EB-595FDFEF79DB}"/>
              </a:ext>
            </a:extLst>
          </p:cNvPr>
          <p:cNvSpPr txBox="1">
            <a:spLocks noGrp="1"/>
          </p:cNvSpPr>
          <p:nvPr>
            <p:ph type="subTitle" idx="4294967295"/>
          </p:nvPr>
        </p:nvSpPr>
        <p:spPr>
          <a:xfrm>
            <a:off x="1021613" y="3583789"/>
            <a:ext cx="2030397" cy="524097"/>
          </a:xfrm>
        </p:spPr>
        <p:txBody>
          <a:bodyPr anchor="b" anchorCtr="1"/>
          <a:lstStyle>
            <a:lvl1pPr algn="ctr">
              <a:buNone/>
              <a:defRPr sz="2200">
                <a:latin typeface="Alata"/>
                <a:ea typeface="Alata"/>
                <a:cs typeface="Alata"/>
              </a:defRPr>
            </a:lvl1pPr>
          </a:lstStyle>
          <a:p>
            <a:pPr lvl="0"/>
            <a:endParaRPr lang="en-US"/>
          </a:p>
        </p:txBody>
      </p:sp>
      <p:sp>
        <p:nvSpPr>
          <p:cNvPr id="11" name="Google Shape;159;p24">
            <a:extLst>
              <a:ext uri="{FF2B5EF4-FFF2-40B4-BE49-F238E27FC236}">
                <a16:creationId xmlns:a16="http://schemas.microsoft.com/office/drawing/2014/main" id="{FCD5CA87-2CBF-2D19-FB9C-29C0D7EE6DA3}"/>
              </a:ext>
            </a:extLst>
          </p:cNvPr>
          <p:cNvSpPr txBox="1">
            <a:spLocks noGrp="1"/>
          </p:cNvSpPr>
          <p:nvPr>
            <p:ph type="subTitle" idx="4294967295"/>
          </p:nvPr>
        </p:nvSpPr>
        <p:spPr>
          <a:xfrm>
            <a:off x="3556750" y="3583789"/>
            <a:ext cx="2030397" cy="524097"/>
          </a:xfrm>
        </p:spPr>
        <p:txBody>
          <a:bodyPr anchor="b" anchorCtr="1"/>
          <a:lstStyle>
            <a:lvl1pPr algn="ctr">
              <a:buNone/>
              <a:defRPr sz="2200">
                <a:latin typeface="Alata"/>
                <a:ea typeface="Alata"/>
                <a:cs typeface="Alata"/>
              </a:defRPr>
            </a:lvl1pPr>
          </a:lstStyle>
          <a:p>
            <a:pPr lvl="0"/>
            <a:endParaRPr lang="en-US"/>
          </a:p>
        </p:txBody>
      </p:sp>
      <p:sp>
        <p:nvSpPr>
          <p:cNvPr id="12" name="Google Shape;160;p24">
            <a:extLst>
              <a:ext uri="{FF2B5EF4-FFF2-40B4-BE49-F238E27FC236}">
                <a16:creationId xmlns:a16="http://schemas.microsoft.com/office/drawing/2014/main" id="{5948302C-B6F9-1DF1-4142-33328C70C451}"/>
              </a:ext>
            </a:extLst>
          </p:cNvPr>
          <p:cNvSpPr txBox="1">
            <a:spLocks noGrp="1"/>
          </p:cNvSpPr>
          <p:nvPr>
            <p:ph type="subTitle" idx="4294967295"/>
          </p:nvPr>
        </p:nvSpPr>
        <p:spPr>
          <a:xfrm>
            <a:off x="6091888" y="3583789"/>
            <a:ext cx="2030397" cy="524097"/>
          </a:xfrm>
        </p:spPr>
        <p:txBody>
          <a:bodyPr anchor="b" anchorCtr="1"/>
          <a:lstStyle>
            <a:lvl1pPr algn="ctr">
              <a:buNone/>
              <a:defRPr sz="2200">
                <a:latin typeface="Alata"/>
                <a:ea typeface="Alata"/>
                <a:cs typeface="Alata"/>
              </a:defRPr>
            </a:lvl1pPr>
          </a:lstStyle>
          <a:p>
            <a:pPr lvl="0"/>
            <a:endParaRPr lang="en-US"/>
          </a:p>
        </p:txBody>
      </p:sp>
      <p:pic>
        <p:nvPicPr>
          <p:cNvPr id="13" name="Google Shape;161;p24">
            <a:extLst>
              <a:ext uri="{FF2B5EF4-FFF2-40B4-BE49-F238E27FC236}">
                <a16:creationId xmlns:a16="http://schemas.microsoft.com/office/drawing/2014/main" id="{7C73A25F-D060-6990-0C01-F045F64ED4FA}"/>
              </a:ext>
            </a:extLst>
          </p:cNvPr>
          <p:cNvPicPr>
            <a:picLocks noChangeAspect="1"/>
          </p:cNvPicPr>
          <p:nvPr/>
        </p:nvPicPr>
        <p:blipFill>
          <a:blip r:embed="rId2">
            <a:alphaModFix/>
          </a:blip>
          <a:stretch>
            <a:fillRect/>
          </a:stretch>
        </p:blipFill>
        <p:spPr>
          <a:xfrm>
            <a:off x="236774" y="539496"/>
            <a:ext cx="265249" cy="265249"/>
          </a:xfrm>
          <a:prstGeom prst="rect">
            <a:avLst/>
          </a:prstGeom>
          <a:noFill/>
          <a:ln cap="flat">
            <a:noFill/>
          </a:ln>
        </p:spPr>
      </p:pic>
      <p:cxnSp>
        <p:nvCxnSpPr>
          <p:cNvPr id="14" name="Google Shape;162;p24">
            <a:extLst>
              <a:ext uri="{FF2B5EF4-FFF2-40B4-BE49-F238E27FC236}">
                <a16:creationId xmlns:a16="http://schemas.microsoft.com/office/drawing/2014/main" id="{F7899FBA-AE4D-C0BD-59F0-C503D9C1E7E5}"/>
              </a:ext>
            </a:extLst>
          </p:cNvPr>
          <p:cNvCxnSpPr>
            <a:stCxn id="13" idx="2"/>
          </p:cNvCxnSpPr>
          <p:nvPr/>
        </p:nvCxnSpPr>
        <p:spPr>
          <a:xfrm>
            <a:off x="369399" y="804754"/>
            <a:ext cx="0" cy="4361999"/>
          </a:xfrm>
          <a:prstGeom prst="straightConnector1">
            <a:avLst/>
          </a:prstGeom>
          <a:noFill/>
          <a:ln w="9528" cap="flat">
            <a:solidFill>
              <a:srgbClr val="FFFFFF"/>
            </a:solidFill>
            <a:prstDash val="solid"/>
            <a:round/>
          </a:ln>
        </p:spPr>
      </p:cxnSp>
      <p:pic>
        <p:nvPicPr>
          <p:cNvPr id="15" name="Google Shape;163;p24">
            <a:extLst>
              <a:ext uri="{FF2B5EF4-FFF2-40B4-BE49-F238E27FC236}">
                <a16:creationId xmlns:a16="http://schemas.microsoft.com/office/drawing/2014/main" id="{44023EE4-81D1-E14D-A6A4-D086C19332AC}"/>
              </a:ext>
            </a:extLst>
          </p:cNvPr>
          <p:cNvPicPr>
            <a:picLocks noChangeAspect="1"/>
          </p:cNvPicPr>
          <p:nvPr/>
        </p:nvPicPr>
        <p:blipFill>
          <a:blip r:embed="rId2">
            <a:alphaModFix/>
          </a:blip>
          <a:stretch>
            <a:fillRect/>
          </a:stretch>
        </p:blipFill>
        <p:spPr>
          <a:xfrm rot="10799991">
            <a:off x="8656953" y="4338754"/>
            <a:ext cx="265249" cy="265249"/>
          </a:xfrm>
          <a:prstGeom prst="rect">
            <a:avLst/>
          </a:prstGeom>
          <a:noFill/>
          <a:ln cap="flat">
            <a:noFill/>
          </a:ln>
        </p:spPr>
      </p:pic>
      <p:cxnSp>
        <p:nvCxnSpPr>
          <p:cNvPr id="16" name="Google Shape;164;p24">
            <a:extLst>
              <a:ext uri="{FF2B5EF4-FFF2-40B4-BE49-F238E27FC236}">
                <a16:creationId xmlns:a16="http://schemas.microsoft.com/office/drawing/2014/main" id="{D781F5CE-55D6-809B-E1A4-51DA3E17DC67}"/>
              </a:ext>
            </a:extLst>
          </p:cNvPr>
          <p:cNvCxnSpPr>
            <a:endCxn id="15" idx="2"/>
          </p:cNvCxnSpPr>
          <p:nvPr/>
        </p:nvCxnSpPr>
        <p:spPr>
          <a:xfrm>
            <a:off x="8789578" y="-146"/>
            <a:ext cx="0" cy="4338891"/>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1745869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_8">
    <p:spTree>
      <p:nvGrpSpPr>
        <p:cNvPr id="1" name=""/>
        <p:cNvGrpSpPr/>
        <p:nvPr/>
      </p:nvGrpSpPr>
      <p:grpSpPr>
        <a:xfrm>
          <a:off x="0" y="0"/>
          <a:ext cx="0" cy="0"/>
          <a:chOff x="0" y="0"/>
          <a:chExt cx="0" cy="0"/>
        </a:xfrm>
      </p:grpSpPr>
      <p:sp>
        <p:nvSpPr>
          <p:cNvPr id="2" name="Google Shape;166;p25">
            <a:extLst>
              <a:ext uri="{FF2B5EF4-FFF2-40B4-BE49-F238E27FC236}">
                <a16:creationId xmlns:a16="http://schemas.microsoft.com/office/drawing/2014/main" id="{F78D746D-065D-BDEB-9529-7775D087A888}"/>
              </a:ext>
            </a:extLst>
          </p:cNvPr>
          <p:cNvSpPr txBox="1">
            <a:spLocks noGrp="1"/>
          </p:cNvSpPr>
          <p:nvPr>
            <p:ph type="title"/>
          </p:nvPr>
        </p:nvSpPr>
        <p:spPr>
          <a:xfrm>
            <a:off x="4474552" y="539496"/>
            <a:ext cx="3956096" cy="822603"/>
          </a:xfrm>
        </p:spPr>
        <p:txBody>
          <a:bodyPr anchor="b" anchorCtr="1"/>
          <a:lstStyle>
            <a:lvl1pPr algn="ctr">
              <a:defRPr sz="4000"/>
            </a:lvl1pPr>
          </a:lstStyle>
          <a:p>
            <a:pPr lvl="0"/>
            <a:r>
              <a:rPr lang="en-US"/>
              <a:t>xx%</a:t>
            </a:r>
          </a:p>
        </p:txBody>
      </p:sp>
      <p:sp>
        <p:nvSpPr>
          <p:cNvPr id="3" name="Google Shape;167;p25">
            <a:extLst>
              <a:ext uri="{FF2B5EF4-FFF2-40B4-BE49-F238E27FC236}">
                <a16:creationId xmlns:a16="http://schemas.microsoft.com/office/drawing/2014/main" id="{E54A5246-2EA3-B471-C088-33D2E429A7EA}"/>
              </a:ext>
            </a:extLst>
          </p:cNvPr>
          <p:cNvSpPr txBox="1">
            <a:spLocks noGrp="1"/>
          </p:cNvSpPr>
          <p:nvPr>
            <p:ph type="subTitle" idx="4294967295"/>
          </p:nvPr>
        </p:nvSpPr>
        <p:spPr>
          <a:xfrm>
            <a:off x="4474552" y="1351272"/>
            <a:ext cx="3956096" cy="372599"/>
          </a:xfrm>
        </p:spPr>
        <p:txBody>
          <a:bodyPr anchorCtr="1"/>
          <a:lstStyle>
            <a:lvl1pPr algn="ctr">
              <a:buNone/>
              <a:defRPr sz="1600"/>
            </a:lvl1pPr>
          </a:lstStyle>
          <a:p>
            <a:pPr lvl="0"/>
            <a:endParaRPr lang="en-US"/>
          </a:p>
        </p:txBody>
      </p:sp>
      <p:sp>
        <p:nvSpPr>
          <p:cNvPr id="4" name="Google Shape;168;p25">
            <a:extLst>
              <a:ext uri="{FF2B5EF4-FFF2-40B4-BE49-F238E27FC236}">
                <a16:creationId xmlns:a16="http://schemas.microsoft.com/office/drawing/2014/main" id="{C02C5695-A299-514F-A478-977FAF4AB0DE}"/>
              </a:ext>
            </a:extLst>
          </p:cNvPr>
          <p:cNvSpPr txBox="1">
            <a:spLocks noGrp="1"/>
          </p:cNvSpPr>
          <p:nvPr>
            <p:ph type="title" idx="4294967295"/>
          </p:nvPr>
        </p:nvSpPr>
        <p:spPr>
          <a:xfrm>
            <a:off x="4474552" y="1794912"/>
            <a:ext cx="3956096" cy="822603"/>
          </a:xfrm>
        </p:spPr>
        <p:txBody>
          <a:bodyPr anchor="b" anchorCtr="1"/>
          <a:lstStyle>
            <a:lvl1pPr algn="ctr">
              <a:defRPr sz="4000"/>
            </a:lvl1pPr>
          </a:lstStyle>
          <a:p>
            <a:pPr lvl="0"/>
            <a:r>
              <a:rPr lang="en-US"/>
              <a:t>xx%</a:t>
            </a:r>
          </a:p>
        </p:txBody>
      </p:sp>
      <p:sp>
        <p:nvSpPr>
          <p:cNvPr id="5" name="Google Shape;169;p25">
            <a:extLst>
              <a:ext uri="{FF2B5EF4-FFF2-40B4-BE49-F238E27FC236}">
                <a16:creationId xmlns:a16="http://schemas.microsoft.com/office/drawing/2014/main" id="{6502708D-ED48-DB25-12E3-90A3F3AA88EA}"/>
              </a:ext>
            </a:extLst>
          </p:cNvPr>
          <p:cNvSpPr txBox="1">
            <a:spLocks noGrp="1"/>
          </p:cNvSpPr>
          <p:nvPr>
            <p:ph type="subTitle" idx="4294967295"/>
          </p:nvPr>
        </p:nvSpPr>
        <p:spPr>
          <a:xfrm>
            <a:off x="4474552" y="2609185"/>
            <a:ext cx="3956096" cy="372599"/>
          </a:xfrm>
        </p:spPr>
        <p:txBody>
          <a:bodyPr anchorCtr="1"/>
          <a:lstStyle>
            <a:lvl1pPr algn="ctr">
              <a:buNone/>
              <a:defRPr sz="1600"/>
            </a:lvl1pPr>
          </a:lstStyle>
          <a:p>
            <a:pPr lvl="0"/>
            <a:endParaRPr lang="en-US"/>
          </a:p>
        </p:txBody>
      </p:sp>
      <p:sp>
        <p:nvSpPr>
          <p:cNvPr id="6" name="Google Shape;170;p25">
            <a:extLst>
              <a:ext uri="{FF2B5EF4-FFF2-40B4-BE49-F238E27FC236}">
                <a16:creationId xmlns:a16="http://schemas.microsoft.com/office/drawing/2014/main" id="{8DAA1830-CF0C-CDE3-4B8A-D16A5032E0FC}"/>
              </a:ext>
            </a:extLst>
          </p:cNvPr>
          <p:cNvSpPr txBox="1">
            <a:spLocks noGrp="1"/>
          </p:cNvSpPr>
          <p:nvPr>
            <p:ph type="title" idx="4294967295"/>
          </p:nvPr>
        </p:nvSpPr>
        <p:spPr>
          <a:xfrm>
            <a:off x="4474552" y="3050292"/>
            <a:ext cx="3956096" cy="822603"/>
          </a:xfrm>
        </p:spPr>
        <p:txBody>
          <a:bodyPr anchor="b" anchorCtr="1"/>
          <a:lstStyle>
            <a:lvl1pPr algn="ctr">
              <a:defRPr sz="4000"/>
            </a:lvl1pPr>
          </a:lstStyle>
          <a:p>
            <a:pPr lvl="0"/>
            <a:r>
              <a:rPr lang="en-US"/>
              <a:t>xx%</a:t>
            </a:r>
          </a:p>
        </p:txBody>
      </p:sp>
      <p:sp>
        <p:nvSpPr>
          <p:cNvPr id="7" name="Google Shape;171;p25">
            <a:extLst>
              <a:ext uri="{FF2B5EF4-FFF2-40B4-BE49-F238E27FC236}">
                <a16:creationId xmlns:a16="http://schemas.microsoft.com/office/drawing/2014/main" id="{6DD59AD5-F605-62A1-9F5A-888F9DA55E03}"/>
              </a:ext>
            </a:extLst>
          </p:cNvPr>
          <p:cNvSpPr txBox="1">
            <a:spLocks noGrp="1"/>
          </p:cNvSpPr>
          <p:nvPr>
            <p:ph type="subTitle" idx="4294967295"/>
          </p:nvPr>
        </p:nvSpPr>
        <p:spPr>
          <a:xfrm>
            <a:off x="4474552" y="3867125"/>
            <a:ext cx="3956096" cy="372599"/>
          </a:xfrm>
        </p:spPr>
        <p:txBody>
          <a:bodyPr anchorCtr="1"/>
          <a:lstStyle>
            <a:lvl1pPr algn="ctr">
              <a:buNone/>
              <a:defRPr sz="1600"/>
            </a:lvl1pPr>
          </a:lstStyle>
          <a:p>
            <a:pPr lvl="0"/>
            <a:endParaRPr lang="en-US"/>
          </a:p>
        </p:txBody>
      </p:sp>
    </p:spTree>
    <p:extLst>
      <p:ext uri="{BB962C8B-B14F-4D97-AF65-F5344CB8AC3E}">
        <p14:creationId xmlns:p14="http://schemas.microsoft.com/office/powerpoint/2010/main" val="993680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_8_1">
    <p:spTree>
      <p:nvGrpSpPr>
        <p:cNvPr id="1" name=""/>
        <p:cNvGrpSpPr/>
        <p:nvPr/>
      </p:nvGrpSpPr>
      <p:grpSpPr>
        <a:xfrm>
          <a:off x="0" y="0"/>
          <a:ext cx="0" cy="0"/>
          <a:chOff x="0" y="0"/>
          <a:chExt cx="0" cy="0"/>
        </a:xfrm>
      </p:grpSpPr>
      <p:sp>
        <p:nvSpPr>
          <p:cNvPr id="2" name="Google Shape;173;p26">
            <a:extLst>
              <a:ext uri="{FF2B5EF4-FFF2-40B4-BE49-F238E27FC236}">
                <a16:creationId xmlns:a16="http://schemas.microsoft.com/office/drawing/2014/main" id="{0F3751D4-3C7E-CD06-C23D-E7B6CB25E59F}"/>
              </a:ext>
            </a:extLst>
          </p:cNvPr>
          <p:cNvSpPr txBox="1">
            <a:spLocks noGrp="1"/>
          </p:cNvSpPr>
          <p:nvPr>
            <p:ph type="title"/>
          </p:nvPr>
        </p:nvSpPr>
        <p:spPr>
          <a:xfrm>
            <a:off x="1194901" y="1417649"/>
            <a:ext cx="1398903" cy="406798"/>
          </a:xfrm>
        </p:spPr>
        <p:txBody>
          <a:bodyPr anchor="ctr" anchorCtr="1"/>
          <a:lstStyle>
            <a:lvl1pPr algn="ctr">
              <a:defRPr sz="3000"/>
            </a:lvl1pPr>
          </a:lstStyle>
          <a:p>
            <a:pPr lvl="0"/>
            <a:r>
              <a:rPr lang="en-US"/>
              <a:t>xx%</a:t>
            </a:r>
          </a:p>
        </p:txBody>
      </p:sp>
      <p:sp>
        <p:nvSpPr>
          <p:cNvPr id="3" name="Google Shape;174;p26">
            <a:extLst>
              <a:ext uri="{FF2B5EF4-FFF2-40B4-BE49-F238E27FC236}">
                <a16:creationId xmlns:a16="http://schemas.microsoft.com/office/drawing/2014/main" id="{B77F2331-F806-569F-C8A4-87166ED7B1CB}"/>
              </a:ext>
            </a:extLst>
          </p:cNvPr>
          <p:cNvSpPr txBox="1">
            <a:spLocks noGrp="1"/>
          </p:cNvSpPr>
          <p:nvPr>
            <p:ph type="subTitle" idx="4294967295"/>
          </p:nvPr>
        </p:nvSpPr>
        <p:spPr>
          <a:xfrm>
            <a:off x="719998" y="3844402"/>
            <a:ext cx="2348700" cy="759601"/>
          </a:xfrm>
        </p:spPr>
        <p:txBody>
          <a:bodyPr anchorCtr="1"/>
          <a:lstStyle>
            <a:lvl1pPr algn="ctr">
              <a:buNone/>
              <a:defRPr/>
            </a:lvl1pPr>
          </a:lstStyle>
          <a:p>
            <a:pPr lvl="0"/>
            <a:endParaRPr lang="en-US"/>
          </a:p>
        </p:txBody>
      </p:sp>
      <p:sp>
        <p:nvSpPr>
          <p:cNvPr id="4" name="Google Shape;175;p26">
            <a:extLst>
              <a:ext uri="{FF2B5EF4-FFF2-40B4-BE49-F238E27FC236}">
                <a16:creationId xmlns:a16="http://schemas.microsoft.com/office/drawing/2014/main" id="{B99609C8-70A3-F3EB-F45A-4A2C2BC5DE41}"/>
              </a:ext>
            </a:extLst>
          </p:cNvPr>
          <p:cNvSpPr txBox="1">
            <a:spLocks noGrp="1"/>
          </p:cNvSpPr>
          <p:nvPr>
            <p:ph type="subTitle" idx="4294967295"/>
          </p:nvPr>
        </p:nvSpPr>
        <p:spPr>
          <a:xfrm>
            <a:off x="719998" y="3412321"/>
            <a:ext cx="2348700" cy="440402"/>
          </a:xfrm>
        </p:spPr>
        <p:txBody>
          <a:bodyPr anchor="b" anchorCtr="1"/>
          <a:lstStyle>
            <a:lvl1pPr algn="ctr">
              <a:buNone/>
              <a:defRPr sz="2200">
                <a:latin typeface="Alata"/>
                <a:ea typeface="Alata"/>
                <a:cs typeface="Alata"/>
              </a:defRPr>
            </a:lvl1pPr>
          </a:lstStyle>
          <a:p>
            <a:pPr lvl="0"/>
            <a:endParaRPr lang="en-US"/>
          </a:p>
        </p:txBody>
      </p:sp>
      <p:sp>
        <p:nvSpPr>
          <p:cNvPr id="5" name="Google Shape;176;p26">
            <a:extLst>
              <a:ext uri="{FF2B5EF4-FFF2-40B4-BE49-F238E27FC236}">
                <a16:creationId xmlns:a16="http://schemas.microsoft.com/office/drawing/2014/main" id="{69E419AF-5DA5-33FD-5CE4-AA97AB270B4D}"/>
              </a:ext>
            </a:extLst>
          </p:cNvPr>
          <p:cNvSpPr txBox="1">
            <a:spLocks noGrp="1"/>
          </p:cNvSpPr>
          <p:nvPr>
            <p:ph type="title" idx="4294967295"/>
          </p:nvPr>
        </p:nvSpPr>
        <p:spPr>
          <a:xfrm>
            <a:off x="3876827" y="1417649"/>
            <a:ext cx="1397696" cy="406798"/>
          </a:xfrm>
        </p:spPr>
        <p:txBody>
          <a:bodyPr anchor="ctr" anchorCtr="1"/>
          <a:lstStyle>
            <a:lvl1pPr algn="ctr">
              <a:defRPr sz="3000"/>
            </a:lvl1pPr>
          </a:lstStyle>
          <a:p>
            <a:pPr lvl="0"/>
            <a:r>
              <a:rPr lang="en-US"/>
              <a:t>xx%</a:t>
            </a:r>
          </a:p>
        </p:txBody>
      </p:sp>
      <p:sp>
        <p:nvSpPr>
          <p:cNvPr id="6" name="Google Shape;177;p26">
            <a:extLst>
              <a:ext uri="{FF2B5EF4-FFF2-40B4-BE49-F238E27FC236}">
                <a16:creationId xmlns:a16="http://schemas.microsoft.com/office/drawing/2014/main" id="{E799B670-2455-3B58-1678-5BB2B9C6D080}"/>
              </a:ext>
            </a:extLst>
          </p:cNvPr>
          <p:cNvSpPr txBox="1">
            <a:spLocks noGrp="1"/>
          </p:cNvSpPr>
          <p:nvPr>
            <p:ph type="subTitle" idx="4294967295"/>
          </p:nvPr>
        </p:nvSpPr>
        <p:spPr>
          <a:xfrm>
            <a:off x="3401037" y="3844402"/>
            <a:ext cx="2348700" cy="759601"/>
          </a:xfrm>
        </p:spPr>
        <p:txBody>
          <a:bodyPr anchorCtr="1"/>
          <a:lstStyle>
            <a:lvl1pPr algn="ctr">
              <a:buNone/>
              <a:defRPr/>
            </a:lvl1pPr>
          </a:lstStyle>
          <a:p>
            <a:pPr lvl="0"/>
            <a:endParaRPr lang="en-US"/>
          </a:p>
        </p:txBody>
      </p:sp>
      <p:sp>
        <p:nvSpPr>
          <p:cNvPr id="7" name="Google Shape;178;p26">
            <a:extLst>
              <a:ext uri="{FF2B5EF4-FFF2-40B4-BE49-F238E27FC236}">
                <a16:creationId xmlns:a16="http://schemas.microsoft.com/office/drawing/2014/main" id="{68910738-A586-BB5F-745F-0E86F5EDC0C0}"/>
              </a:ext>
            </a:extLst>
          </p:cNvPr>
          <p:cNvSpPr txBox="1">
            <a:spLocks noGrp="1"/>
          </p:cNvSpPr>
          <p:nvPr>
            <p:ph type="subTitle" idx="4294967295"/>
          </p:nvPr>
        </p:nvSpPr>
        <p:spPr>
          <a:xfrm>
            <a:off x="3401037" y="3412321"/>
            <a:ext cx="2348700" cy="440402"/>
          </a:xfrm>
        </p:spPr>
        <p:txBody>
          <a:bodyPr anchor="b" anchorCtr="1"/>
          <a:lstStyle>
            <a:lvl1pPr algn="ctr">
              <a:buNone/>
              <a:defRPr sz="2200">
                <a:latin typeface="Alata"/>
                <a:ea typeface="Alata"/>
                <a:cs typeface="Alata"/>
              </a:defRPr>
            </a:lvl1pPr>
          </a:lstStyle>
          <a:p>
            <a:pPr lvl="0"/>
            <a:endParaRPr lang="en-US"/>
          </a:p>
        </p:txBody>
      </p:sp>
      <p:sp>
        <p:nvSpPr>
          <p:cNvPr id="8" name="Google Shape;179;p26">
            <a:extLst>
              <a:ext uri="{FF2B5EF4-FFF2-40B4-BE49-F238E27FC236}">
                <a16:creationId xmlns:a16="http://schemas.microsoft.com/office/drawing/2014/main" id="{477386EB-B4E8-50EF-B85C-05BF9EE17994}"/>
              </a:ext>
            </a:extLst>
          </p:cNvPr>
          <p:cNvSpPr txBox="1">
            <a:spLocks noGrp="1"/>
          </p:cNvSpPr>
          <p:nvPr>
            <p:ph type="title" idx="4294967295"/>
          </p:nvPr>
        </p:nvSpPr>
        <p:spPr>
          <a:xfrm>
            <a:off x="6557573" y="1417649"/>
            <a:ext cx="1397696" cy="406798"/>
          </a:xfrm>
        </p:spPr>
        <p:txBody>
          <a:bodyPr anchor="ctr" anchorCtr="1"/>
          <a:lstStyle>
            <a:lvl1pPr algn="ctr">
              <a:defRPr sz="3000"/>
            </a:lvl1pPr>
          </a:lstStyle>
          <a:p>
            <a:pPr lvl="0"/>
            <a:r>
              <a:rPr lang="en-US"/>
              <a:t>xx%</a:t>
            </a:r>
          </a:p>
        </p:txBody>
      </p:sp>
      <p:sp>
        <p:nvSpPr>
          <p:cNvPr id="9" name="Google Shape;180;p26">
            <a:extLst>
              <a:ext uri="{FF2B5EF4-FFF2-40B4-BE49-F238E27FC236}">
                <a16:creationId xmlns:a16="http://schemas.microsoft.com/office/drawing/2014/main" id="{69F50C8C-D647-9AF6-4629-6A37F0025111}"/>
              </a:ext>
            </a:extLst>
          </p:cNvPr>
          <p:cNvSpPr txBox="1">
            <a:spLocks noGrp="1"/>
          </p:cNvSpPr>
          <p:nvPr>
            <p:ph type="subTitle" idx="4294967295"/>
          </p:nvPr>
        </p:nvSpPr>
        <p:spPr>
          <a:xfrm>
            <a:off x="6082067" y="3844402"/>
            <a:ext cx="2348700" cy="759601"/>
          </a:xfrm>
        </p:spPr>
        <p:txBody>
          <a:bodyPr anchorCtr="1"/>
          <a:lstStyle>
            <a:lvl1pPr algn="ctr">
              <a:buNone/>
              <a:defRPr/>
            </a:lvl1pPr>
          </a:lstStyle>
          <a:p>
            <a:pPr lvl="0"/>
            <a:endParaRPr lang="en-US"/>
          </a:p>
        </p:txBody>
      </p:sp>
      <p:sp>
        <p:nvSpPr>
          <p:cNvPr id="10" name="Google Shape;181;p26">
            <a:extLst>
              <a:ext uri="{FF2B5EF4-FFF2-40B4-BE49-F238E27FC236}">
                <a16:creationId xmlns:a16="http://schemas.microsoft.com/office/drawing/2014/main" id="{79F8AF76-F105-5C82-90AC-B3BE2CC8F9E6}"/>
              </a:ext>
            </a:extLst>
          </p:cNvPr>
          <p:cNvSpPr txBox="1">
            <a:spLocks noGrp="1"/>
          </p:cNvSpPr>
          <p:nvPr>
            <p:ph type="subTitle" idx="4294967295"/>
          </p:nvPr>
        </p:nvSpPr>
        <p:spPr>
          <a:xfrm>
            <a:off x="6082067" y="3412321"/>
            <a:ext cx="2348700" cy="440402"/>
          </a:xfrm>
        </p:spPr>
        <p:txBody>
          <a:bodyPr anchor="b" anchorCtr="1"/>
          <a:lstStyle>
            <a:lvl1pPr algn="ctr">
              <a:buNone/>
              <a:defRPr sz="2200">
                <a:latin typeface="Alata"/>
                <a:ea typeface="Alata"/>
                <a:cs typeface="Alata"/>
              </a:defRPr>
            </a:lvl1pPr>
          </a:lstStyle>
          <a:p>
            <a:pPr lvl="0"/>
            <a:endParaRPr lang="en-US"/>
          </a:p>
        </p:txBody>
      </p:sp>
      <p:sp>
        <p:nvSpPr>
          <p:cNvPr id="11" name="Google Shape;182;p26">
            <a:extLst>
              <a:ext uri="{FF2B5EF4-FFF2-40B4-BE49-F238E27FC236}">
                <a16:creationId xmlns:a16="http://schemas.microsoft.com/office/drawing/2014/main" id="{067D9A77-D1E1-8D07-55AA-57BA73B9AE9B}"/>
              </a:ext>
            </a:extLst>
          </p:cNvPr>
          <p:cNvSpPr txBox="1">
            <a:spLocks noGrp="1"/>
          </p:cNvSpPr>
          <p:nvPr>
            <p:ph type="title" idx="4294967295"/>
          </p:nvPr>
        </p:nvSpPr>
        <p:spPr>
          <a:xfrm>
            <a:off x="719998" y="445029"/>
            <a:ext cx="7704002" cy="572697"/>
          </a:xfrm>
        </p:spPr>
        <p:txBody>
          <a:bodyPr anchorCtr="1"/>
          <a:lstStyle>
            <a:lvl1pPr algn="ctr">
              <a:defRPr/>
            </a:lvl1pPr>
          </a:lstStyle>
          <a:p>
            <a:pPr lvl="0"/>
            <a:endParaRPr lang="en-US"/>
          </a:p>
        </p:txBody>
      </p:sp>
      <p:pic>
        <p:nvPicPr>
          <p:cNvPr id="12" name="Google Shape;183;p26">
            <a:extLst>
              <a:ext uri="{FF2B5EF4-FFF2-40B4-BE49-F238E27FC236}">
                <a16:creationId xmlns:a16="http://schemas.microsoft.com/office/drawing/2014/main" id="{4F14EEA2-7158-4232-403F-B4D8CF486160}"/>
              </a:ext>
            </a:extLst>
          </p:cNvPr>
          <p:cNvPicPr>
            <a:picLocks noChangeAspect="1"/>
          </p:cNvPicPr>
          <p:nvPr/>
        </p:nvPicPr>
        <p:blipFill>
          <a:blip r:embed="rId2">
            <a:alphaModFix/>
          </a:blip>
          <a:stretch>
            <a:fillRect/>
          </a:stretch>
        </p:blipFill>
        <p:spPr>
          <a:xfrm rot="10799991">
            <a:off x="236774" y="4338754"/>
            <a:ext cx="265249" cy="265249"/>
          </a:xfrm>
          <a:prstGeom prst="rect">
            <a:avLst/>
          </a:prstGeom>
          <a:noFill/>
          <a:ln cap="flat">
            <a:noFill/>
          </a:ln>
        </p:spPr>
      </p:pic>
      <p:cxnSp>
        <p:nvCxnSpPr>
          <p:cNvPr id="13" name="Google Shape;184;p26">
            <a:extLst>
              <a:ext uri="{FF2B5EF4-FFF2-40B4-BE49-F238E27FC236}">
                <a16:creationId xmlns:a16="http://schemas.microsoft.com/office/drawing/2014/main" id="{0F7F3A97-55CD-D9E6-9A03-DB6A57FC59FF}"/>
              </a:ext>
            </a:extLst>
          </p:cNvPr>
          <p:cNvCxnSpPr>
            <a:endCxn id="12" idx="2"/>
          </p:cNvCxnSpPr>
          <p:nvPr/>
        </p:nvCxnSpPr>
        <p:spPr>
          <a:xfrm>
            <a:off x="369399" y="-146"/>
            <a:ext cx="0" cy="4338891"/>
          </a:xfrm>
          <a:prstGeom prst="straightConnector1">
            <a:avLst/>
          </a:prstGeom>
          <a:noFill/>
          <a:ln w="9528" cap="flat">
            <a:solidFill>
              <a:srgbClr val="FFFFFF"/>
            </a:solidFill>
            <a:prstDash val="solid"/>
            <a:round/>
          </a:ln>
        </p:spPr>
      </p:cxnSp>
      <p:pic>
        <p:nvPicPr>
          <p:cNvPr id="14" name="Google Shape;185;p26">
            <a:extLst>
              <a:ext uri="{FF2B5EF4-FFF2-40B4-BE49-F238E27FC236}">
                <a16:creationId xmlns:a16="http://schemas.microsoft.com/office/drawing/2014/main" id="{26A51078-DDF5-FC1D-B87B-5D2771135CA9}"/>
              </a:ext>
            </a:extLst>
          </p:cNvPr>
          <p:cNvPicPr>
            <a:picLocks noChangeAspect="1"/>
          </p:cNvPicPr>
          <p:nvPr/>
        </p:nvPicPr>
        <p:blipFill>
          <a:blip r:embed="rId2">
            <a:alphaModFix/>
          </a:blip>
          <a:stretch>
            <a:fillRect/>
          </a:stretch>
        </p:blipFill>
        <p:spPr>
          <a:xfrm>
            <a:off x="8648724" y="539496"/>
            <a:ext cx="265249" cy="265249"/>
          </a:xfrm>
          <a:prstGeom prst="rect">
            <a:avLst/>
          </a:prstGeom>
          <a:noFill/>
          <a:ln cap="flat">
            <a:noFill/>
          </a:ln>
        </p:spPr>
      </p:pic>
      <p:cxnSp>
        <p:nvCxnSpPr>
          <p:cNvPr id="15" name="Google Shape;186;p26">
            <a:extLst>
              <a:ext uri="{FF2B5EF4-FFF2-40B4-BE49-F238E27FC236}">
                <a16:creationId xmlns:a16="http://schemas.microsoft.com/office/drawing/2014/main" id="{B32D682F-532E-6654-3869-5D77A0F89689}"/>
              </a:ext>
            </a:extLst>
          </p:cNvPr>
          <p:cNvCxnSpPr>
            <a:stCxn id="14" idx="2"/>
          </p:cNvCxnSpPr>
          <p:nvPr/>
        </p:nvCxnSpPr>
        <p:spPr>
          <a:xfrm>
            <a:off x="8781348" y="804754"/>
            <a:ext cx="0" cy="4361999"/>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617592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_10">
    <p:spTree>
      <p:nvGrpSpPr>
        <p:cNvPr id="1" name=""/>
        <p:cNvGrpSpPr/>
        <p:nvPr/>
      </p:nvGrpSpPr>
      <p:grpSpPr>
        <a:xfrm>
          <a:off x="0" y="0"/>
          <a:ext cx="0" cy="0"/>
          <a:chOff x="0" y="0"/>
          <a:chExt cx="0" cy="0"/>
        </a:xfrm>
      </p:grpSpPr>
      <p:sp>
        <p:nvSpPr>
          <p:cNvPr id="2" name="Google Shape;188;p27">
            <a:extLst>
              <a:ext uri="{FF2B5EF4-FFF2-40B4-BE49-F238E27FC236}">
                <a16:creationId xmlns:a16="http://schemas.microsoft.com/office/drawing/2014/main" id="{B86FCC8F-2C6D-9D3E-82EE-1BE8E6B7B0FD}"/>
              </a:ext>
            </a:extLst>
          </p:cNvPr>
          <p:cNvSpPr txBox="1">
            <a:spLocks noGrp="1"/>
          </p:cNvSpPr>
          <p:nvPr>
            <p:ph type="title"/>
          </p:nvPr>
        </p:nvSpPr>
        <p:spPr>
          <a:xfrm>
            <a:off x="719998" y="445029"/>
            <a:ext cx="7704002" cy="572697"/>
          </a:xfrm>
        </p:spPr>
        <p:txBody>
          <a:bodyPr/>
          <a:lstStyle>
            <a:lvl1pPr>
              <a:defRPr/>
            </a:lvl1pPr>
          </a:lstStyle>
          <a:p>
            <a:pPr lvl="0"/>
            <a:endParaRPr lang="en-US"/>
          </a:p>
        </p:txBody>
      </p:sp>
      <p:pic>
        <p:nvPicPr>
          <p:cNvPr id="3" name="Google Shape;189;p27">
            <a:extLst>
              <a:ext uri="{FF2B5EF4-FFF2-40B4-BE49-F238E27FC236}">
                <a16:creationId xmlns:a16="http://schemas.microsoft.com/office/drawing/2014/main" id="{8AEC02F3-0B32-1191-DD7E-E6ECA98CB892}"/>
              </a:ext>
            </a:extLst>
          </p:cNvPr>
          <p:cNvPicPr>
            <a:picLocks noChangeAspect="1"/>
          </p:cNvPicPr>
          <p:nvPr/>
        </p:nvPicPr>
        <p:blipFill>
          <a:blip r:embed="rId2">
            <a:alphaModFix/>
          </a:blip>
          <a:stretch>
            <a:fillRect/>
          </a:stretch>
        </p:blipFill>
        <p:spPr>
          <a:xfrm>
            <a:off x="8656953" y="539496"/>
            <a:ext cx="265249" cy="265249"/>
          </a:xfrm>
          <a:prstGeom prst="rect">
            <a:avLst/>
          </a:prstGeom>
          <a:noFill/>
          <a:ln cap="flat">
            <a:noFill/>
          </a:ln>
        </p:spPr>
      </p:pic>
      <p:cxnSp>
        <p:nvCxnSpPr>
          <p:cNvPr id="4" name="Google Shape;190;p27">
            <a:extLst>
              <a:ext uri="{FF2B5EF4-FFF2-40B4-BE49-F238E27FC236}">
                <a16:creationId xmlns:a16="http://schemas.microsoft.com/office/drawing/2014/main" id="{E787DC23-C47D-C59E-AFBE-6F5A12607F59}"/>
              </a:ext>
            </a:extLst>
          </p:cNvPr>
          <p:cNvCxnSpPr>
            <a:stCxn id="3" idx="2"/>
          </p:cNvCxnSpPr>
          <p:nvPr/>
        </p:nvCxnSpPr>
        <p:spPr>
          <a:xfrm>
            <a:off x="8789578" y="804754"/>
            <a:ext cx="0" cy="4342495"/>
          </a:xfrm>
          <a:prstGeom prst="straightConnector1">
            <a:avLst/>
          </a:prstGeom>
          <a:noFill/>
          <a:ln w="9528" cap="flat">
            <a:solidFill>
              <a:srgbClr val="FFFFFF"/>
            </a:solidFill>
            <a:prstDash val="solid"/>
            <a:round/>
          </a:ln>
        </p:spPr>
      </p:cxnSp>
      <p:pic>
        <p:nvPicPr>
          <p:cNvPr id="5" name="Google Shape;191;p27">
            <a:extLst>
              <a:ext uri="{FF2B5EF4-FFF2-40B4-BE49-F238E27FC236}">
                <a16:creationId xmlns:a16="http://schemas.microsoft.com/office/drawing/2014/main" id="{02B27F6F-4A9E-6F10-CD34-8AA90BA42D45}"/>
              </a:ext>
            </a:extLst>
          </p:cNvPr>
          <p:cNvPicPr>
            <a:picLocks noChangeAspect="1"/>
          </p:cNvPicPr>
          <p:nvPr/>
        </p:nvPicPr>
        <p:blipFill>
          <a:blip r:embed="rId2">
            <a:alphaModFix/>
          </a:blip>
          <a:stretch>
            <a:fillRect/>
          </a:stretch>
        </p:blipFill>
        <p:spPr>
          <a:xfrm rot="10799991">
            <a:off x="236774" y="4338754"/>
            <a:ext cx="265249" cy="265249"/>
          </a:xfrm>
          <a:prstGeom prst="rect">
            <a:avLst/>
          </a:prstGeom>
          <a:noFill/>
          <a:ln cap="flat">
            <a:noFill/>
          </a:ln>
        </p:spPr>
      </p:pic>
      <p:cxnSp>
        <p:nvCxnSpPr>
          <p:cNvPr id="6" name="Google Shape;192;p27">
            <a:extLst>
              <a:ext uri="{FF2B5EF4-FFF2-40B4-BE49-F238E27FC236}">
                <a16:creationId xmlns:a16="http://schemas.microsoft.com/office/drawing/2014/main" id="{D08917DC-92E3-06CC-24C4-BA167460A1E1}"/>
              </a:ext>
            </a:extLst>
          </p:cNvPr>
          <p:cNvCxnSpPr>
            <a:stCxn id="5" idx="2"/>
          </p:cNvCxnSpPr>
          <p:nvPr/>
        </p:nvCxnSpPr>
        <p:spPr>
          <a:xfrm rot="10799991">
            <a:off x="369399" y="-5852"/>
            <a:ext cx="0" cy="4344597"/>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29329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_12">
    <p:spTree>
      <p:nvGrpSpPr>
        <p:cNvPr id="1" name=""/>
        <p:cNvGrpSpPr/>
        <p:nvPr/>
      </p:nvGrpSpPr>
      <p:grpSpPr>
        <a:xfrm>
          <a:off x="0" y="0"/>
          <a:ext cx="0" cy="0"/>
          <a:chOff x="0" y="0"/>
          <a:chExt cx="0" cy="0"/>
        </a:xfrm>
      </p:grpSpPr>
      <p:sp>
        <p:nvSpPr>
          <p:cNvPr id="2" name="Google Shape;194;p28">
            <a:extLst>
              <a:ext uri="{FF2B5EF4-FFF2-40B4-BE49-F238E27FC236}">
                <a16:creationId xmlns:a16="http://schemas.microsoft.com/office/drawing/2014/main" id="{48E005EA-F56E-40ED-A3A7-26C1A7191B24}"/>
              </a:ext>
            </a:extLst>
          </p:cNvPr>
          <p:cNvSpPr txBox="1">
            <a:spLocks noGrp="1"/>
          </p:cNvSpPr>
          <p:nvPr>
            <p:ph type="title"/>
          </p:nvPr>
        </p:nvSpPr>
        <p:spPr>
          <a:xfrm>
            <a:off x="719998" y="445029"/>
            <a:ext cx="7704002" cy="572697"/>
          </a:xfrm>
        </p:spPr>
        <p:txBody>
          <a:bodyPr anchorCtr="1"/>
          <a:lstStyle>
            <a:lvl1pPr algn="ctr">
              <a:defRPr/>
            </a:lvl1pPr>
          </a:lstStyle>
          <a:p>
            <a:pPr lvl="0"/>
            <a:endParaRPr lang="en-US"/>
          </a:p>
        </p:txBody>
      </p:sp>
      <p:cxnSp>
        <p:nvCxnSpPr>
          <p:cNvPr id="3" name="Google Shape;195;p28">
            <a:extLst>
              <a:ext uri="{FF2B5EF4-FFF2-40B4-BE49-F238E27FC236}">
                <a16:creationId xmlns:a16="http://schemas.microsoft.com/office/drawing/2014/main" id="{0F074881-B698-11D1-F195-782C0C372EAA}"/>
              </a:ext>
            </a:extLst>
          </p:cNvPr>
          <p:cNvCxnSpPr>
            <a:endCxn id="4" idx="2"/>
          </p:cNvCxnSpPr>
          <p:nvPr/>
        </p:nvCxnSpPr>
        <p:spPr>
          <a:xfrm>
            <a:off x="1947" y="4604004"/>
            <a:ext cx="8296205" cy="0"/>
          </a:xfrm>
          <a:prstGeom prst="straightConnector1">
            <a:avLst/>
          </a:prstGeom>
          <a:noFill/>
          <a:ln w="9528" cap="flat">
            <a:solidFill>
              <a:srgbClr val="FFFFFF"/>
            </a:solidFill>
            <a:prstDash val="solid"/>
            <a:round/>
          </a:ln>
        </p:spPr>
      </p:cxnSp>
      <p:pic>
        <p:nvPicPr>
          <p:cNvPr id="4" name="Google Shape;196;p28">
            <a:extLst>
              <a:ext uri="{FF2B5EF4-FFF2-40B4-BE49-F238E27FC236}">
                <a16:creationId xmlns:a16="http://schemas.microsoft.com/office/drawing/2014/main" id="{F1A42F45-EEE2-E1B5-B511-A6AD46425271}"/>
              </a:ext>
            </a:extLst>
          </p:cNvPr>
          <p:cNvPicPr>
            <a:picLocks noChangeAspect="1"/>
          </p:cNvPicPr>
          <p:nvPr/>
        </p:nvPicPr>
        <p:blipFill>
          <a:blip r:embed="rId2">
            <a:alphaModFix/>
          </a:blip>
          <a:stretch>
            <a:fillRect/>
          </a:stretch>
        </p:blipFill>
        <p:spPr>
          <a:xfrm rot="5400013">
            <a:off x="8298152" y="4471380"/>
            <a:ext cx="265249" cy="265249"/>
          </a:xfrm>
          <a:prstGeom prst="rect">
            <a:avLst/>
          </a:prstGeom>
          <a:noFill/>
          <a:ln cap="flat">
            <a:noFill/>
          </a:ln>
        </p:spPr>
      </p:pic>
    </p:spTree>
    <p:extLst>
      <p:ext uri="{BB962C8B-B14F-4D97-AF65-F5344CB8AC3E}">
        <p14:creationId xmlns:p14="http://schemas.microsoft.com/office/powerpoint/2010/main" val="3156086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_13">
    <p:spTree>
      <p:nvGrpSpPr>
        <p:cNvPr id="1" name=""/>
        <p:cNvGrpSpPr/>
        <p:nvPr/>
      </p:nvGrpSpPr>
      <p:grpSpPr>
        <a:xfrm>
          <a:off x="0" y="0"/>
          <a:ext cx="0" cy="0"/>
          <a:chOff x="0" y="0"/>
          <a:chExt cx="0" cy="0"/>
        </a:xfrm>
      </p:grpSpPr>
      <p:sp>
        <p:nvSpPr>
          <p:cNvPr id="2" name="Google Shape;198;p29">
            <a:extLst>
              <a:ext uri="{FF2B5EF4-FFF2-40B4-BE49-F238E27FC236}">
                <a16:creationId xmlns:a16="http://schemas.microsoft.com/office/drawing/2014/main" id="{D7C19757-F034-8FD6-CA2A-07CB7A74BA63}"/>
              </a:ext>
            </a:extLst>
          </p:cNvPr>
          <p:cNvSpPr txBox="1">
            <a:spLocks noGrp="1"/>
          </p:cNvSpPr>
          <p:nvPr>
            <p:ph type="title"/>
          </p:nvPr>
        </p:nvSpPr>
        <p:spPr>
          <a:xfrm>
            <a:off x="719998" y="445029"/>
            <a:ext cx="7704002" cy="572697"/>
          </a:xfrm>
        </p:spPr>
        <p:txBody>
          <a:bodyPr/>
          <a:lstStyle>
            <a:lvl1pPr>
              <a:defRPr/>
            </a:lvl1pPr>
          </a:lstStyle>
          <a:p>
            <a:pPr lvl="0"/>
            <a:endParaRPr lang="en-US"/>
          </a:p>
        </p:txBody>
      </p:sp>
      <p:pic>
        <p:nvPicPr>
          <p:cNvPr id="3" name="Google Shape;199;p29">
            <a:extLst>
              <a:ext uri="{FF2B5EF4-FFF2-40B4-BE49-F238E27FC236}">
                <a16:creationId xmlns:a16="http://schemas.microsoft.com/office/drawing/2014/main" id="{307E3C69-621D-49F4-3481-DE25ECC87881}"/>
              </a:ext>
            </a:extLst>
          </p:cNvPr>
          <p:cNvPicPr>
            <a:picLocks noChangeAspect="1"/>
          </p:cNvPicPr>
          <p:nvPr/>
        </p:nvPicPr>
        <p:blipFill>
          <a:blip r:embed="rId2">
            <a:alphaModFix/>
          </a:blip>
          <a:stretch>
            <a:fillRect/>
          </a:stretch>
        </p:blipFill>
        <p:spPr>
          <a:xfrm flipH="1">
            <a:off x="236774" y="539496"/>
            <a:ext cx="265249" cy="265249"/>
          </a:xfrm>
          <a:prstGeom prst="rect">
            <a:avLst/>
          </a:prstGeom>
          <a:noFill/>
          <a:ln cap="flat">
            <a:noFill/>
          </a:ln>
        </p:spPr>
      </p:pic>
      <p:cxnSp>
        <p:nvCxnSpPr>
          <p:cNvPr id="4" name="Google Shape;200;p29">
            <a:extLst>
              <a:ext uri="{FF2B5EF4-FFF2-40B4-BE49-F238E27FC236}">
                <a16:creationId xmlns:a16="http://schemas.microsoft.com/office/drawing/2014/main" id="{5F0A46DA-3E23-4B83-36C7-0BB71AF062A1}"/>
              </a:ext>
            </a:extLst>
          </p:cNvPr>
          <p:cNvCxnSpPr>
            <a:stCxn id="3" idx="2"/>
          </p:cNvCxnSpPr>
          <p:nvPr/>
        </p:nvCxnSpPr>
        <p:spPr>
          <a:xfrm>
            <a:off x="369399" y="804754"/>
            <a:ext cx="0" cy="4342495"/>
          </a:xfrm>
          <a:prstGeom prst="straightConnector1">
            <a:avLst/>
          </a:prstGeom>
          <a:noFill/>
          <a:ln w="9528" cap="flat">
            <a:solidFill>
              <a:srgbClr val="FFFFFF"/>
            </a:solidFill>
            <a:prstDash val="solid"/>
            <a:round/>
          </a:ln>
        </p:spPr>
      </p:cxnSp>
      <p:pic>
        <p:nvPicPr>
          <p:cNvPr id="5" name="Google Shape;201;p29">
            <a:extLst>
              <a:ext uri="{FF2B5EF4-FFF2-40B4-BE49-F238E27FC236}">
                <a16:creationId xmlns:a16="http://schemas.microsoft.com/office/drawing/2014/main" id="{BDE8689E-9315-588A-FA01-5F950A027799}"/>
              </a:ext>
            </a:extLst>
          </p:cNvPr>
          <p:cNvPicPr>
            <a:picLocks noChangeAspect="1"/>
          </p:cNvPicPr>
          <p:nvPr/>
        </p:nvPicPr>
        <p:blipFill>
          <a:blip r:embed="rId2">
            <a:alphaModFix/>
          </a:blip>
          <a:stretch>
            <a:fillRect/>
          </a:stretch>
        </p:blipFill>
        <p:spPr>
          <a:xfrm rot="10799991" flipH="1">
            <a:off x="8656953" y="4338754"/>
            <a:ext cx="265249" cy="265249"/>
          </a:xfrm>
          <a:prstGeom prst="rect">
            <a:avLst/>
          </a:prstGeom>
          <a:noFill/>
          <a:ln cap="flat">
            <a:noFill/>
          </a:ln>
        </p:spPr>
      </p:pic>
      <p:cxnSp>
        <p:nvCxnSpPr>
          <p:cNvPr id="6" name="Google Shape;202;p29">
            <a:extLst>
              <a:ext uri="{FF2B5EF4-FFF2-40B4-BE49-F238E27FC236}">
                <a16:creationId xmlns:a16="http://schemas.microsoft.com/office/drawing/2014/main" id="{7117682C-97BB-2A54-230D-8ACD2E6CF824}"/>
              </a:ext>
            </a:extLst>
          </p:cNvPr>
          <p:cNvCxnSpPr>
            <a:stCxn id="5" idx="2"/>
          </p:cNvCxnSpPr>
          <p:nvPr/>
        </p:nvCxnSpPr>
        <p:spPr>
          <a:xfrm rot="10799991">
            <a:off x="8789578" y="-5852"/>
            <a:ext cx="0" cy="4344597"/>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11034571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_3_1">
    <p:spTree>
      <p:nvGrpSpPr>
        <p:cNvPr id="1" name=""/>
        <p:cNvGrpSpPr/>
        <p:nvPr/>
      </p:nvGrpSpPr>
      <p:grpSpPr>
        <a:xfrm>
          <a:off x="0" y="0"/>
          <a:ext cx="0" cy="0"/>
          <a:chOff x="0" y="0"/>
          <a:chExt cx="0" cy="0"/>
        </a:xfrm>
      </p:grpSpPr>
      <p:sp>
        <p:nvSpPr>
          <p:cNvPr id="2" name="Google Shape;204;p30">
            <a:extLst>
              <a:ext uri="{FF2B5EF4-FFF2-40B4-BE49-F238E27FC236}">
                <a16:creationId xmlns:a16="http://schemas.microsoft.com/office/drawing/2014/main" id="{C1DF8886-6AAC-7E7D-AC04-312A5B04C179}"/>
              </a:ext>
            </a:extLst>
          </p:cNvPr>
          <p:cNvSpPr txBox="1">
            <a:spLocks noGrp="1"/>
          </p:cNvSpPr>
          <p:nvPr>
            <p:ph type="title"/>
          </p:nvPr>
        </p:nvSpPr>
        <p:spPr>
          <a:xfrm>
            <a:off x="713222" y="539998"/>
            <a:ext cx="4448098" cy="1058701"/>
          </a:xfrm>
        </p:spPr>
        <p:txBody>
          <a:bodyPr/>
          <a:lstStyle>
            <a:lvl1pPr>
              <a:defRPr sz="7000"/>
            </a:lvl1pPr>
          </a:lstStyle>
          <a:p>
            <a:pPr lvl="0"/>
            <a:endParaRPr lang="en-US"/>
          </a:p>
        </p:txBody>
      </p:sp>
      <p:sp>
        <p:nvSpPr>
          <p:cNvPr id="3" name="Google Shape;205;p30">
            <a:extLst>
              <a:ext uri="{FF2B5EF4-FFF2-40B4-BE49-F238E27FC236}">
                <a16:creationId xmlns:a16="http://schemas.microsoft.com/office/drawing/2014/main" id="{6126B44C-D766-6667-F62B-544026354A98}"/>
              </a:ext>
            </a:extLst>
          </p:cNvPr>
          <p:cNvSpPr txBox="1">
            <a:spLocks noGrp="1"/>
          </p:cNvSpPr>
          <p:nvPr>
            <p:ph type="subTitle" idx="4294967295"/>
          </p:nvPr>
        </p:nvSpPr>
        <p:spPr>
          <a:xfrm>
            <a:off x="713222" y="1676150"/>
            <a:ext cx="4448098" cy="1058701"/>
          </a:xfrm>
        </p:spPr>
        <p:txBody>
          <a:bodyPr anchor="ctr"/>
          <a:lstStyle>
            <a:lvl1pPr>
              <a:buNone/>
              <a:defRPr/>
            </a:lvl1pPr>
          </a:lstStyle>
          <a:p>
            <a:pPr lvl="0"/>
            <a:endParaRPr lang="en-US"/>
          </a:p>
        </p:txBody>
      </p:sp>
      <p:sp>
        <p:nvSpPr>
          <p:cNvPr id="4" name="Google Shape;206;p30">
            <a:extLst>
              <a:ext uri="{FF2B5EF4-FFF2-40B4-BE49-F238E27FC236}">
                <a16:creationId xmlns:a16="http://schemas.microsoft.com/office/drawing/2014/main" id="{1A51CD08-C14A-14FE-2C70-D114ADCE0A32}"/>
              </a:ext>
            </a:extLst>
          </p:cNvPr>
          <p:cNvSpPr txBox="1"/>
          <p:nvPr/>
        </p:nvSpPr>
        <p:spPr>
          <a:xfrm>
            <a:off x="713222" y="3643051"/>
            <a:ext cx="3837599" cy="762600"/>
          </a:xfrm>
          <a:prstGeom prst="rect">
            <a:avLst/>
          </a:prstGeom>
          <a:noFill/>
          <a:ln cap="flat">
            <a:noFill/>
          </a:ln>
        </p:spPr>
        <p:txBody>
          <a:bodyPr vert="horz" wrap="square" lIns="91421" tIns="91421" rIns="91421" bIns="91421" anchor="t" anchorCtr="0" compatLnSpc="1">
            <a:noAutofit/>
          </a:bodyPr>
          <a:lstStyle/>
          <a:p>
            <a:pPr marL="0" marR="0" lvl="0" indent="0" algn="l" defTabSz="9144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en-US" sz="1200" b="1" i="0" u="none" strike="noStrike" kern="0" cap="none" spc="0" baseline="0">
                <a:solidFill>
                  <a:srgbClr val="FFFFFF"/>
                </a:solidFill>
                <a:uFillTx/>
                <a:latin typeface="Lexend Deca"/>
                <a:ea typeface="Lexend Deca"/>
                <a:cs typeface="Lexend Deca"/>
              </a:rPr>
              <a:t>CREDITS:</a:t>
            </a:r>
            <a:r>
              <a:rPr lang="en-US" sz="1200" b="0" i="0" u="none" strike="noStrike" kern="0" cap="none" spc="0" baseline="0">
                <a:solidFill>
                  <a:srgbClr val="FFFFFF"/>
                </a:solidFill>
                <a:uFillTx/>
                <a:latin typeface="Lexend Deca"/>
                <a:ea typeface="Lexend Deca"/>
                <a:cs typeface="Lexend Deca"/>
              </a:rPr>
              <a:t> This presentation template was created by </a:t>
            </a:r>
            <a:r>
              <a:rPr lang="en-US" sz="1200" b="1" i="0" u="none" strike="noStrike" kern="0" cap="none" spc="0" baseline="0">
                <a:solidFill>
                  <a:srgbClr val="FFFFFF"/>
                </a:solidFill>
                <a:uFillTx/>
                <a:latin typeface="Lexend Deca"/>
                <a:ea typeface="Lexend Deca"/>
                <a:cs typeface="Lexend Deca"/>
                <a:hlinkClick r:id="rId2">
                  <a:extLst>
                    <a:ext uri="{A12FA001-AC4F-418D-AE19-62706E023703}">
                      <ahyp:hlinkClr xmlns:ahyp="http://schemas.microsoft.com/office/drawing/2018/hyperlinkcolor" val="tx"/>
                    </a:ext>
                  </a:extLst>
                </a:hlinkClick>
              </a:rPr>
              <a:t>Slidesgo</a:t>
            </a:r>
            <a:r>
              <a:rPr lang="en-US" sz="1200" b="0" i="0" u="none" strike="noStrike" kern="0" cap="none" spc="0" baseline="0">
                <a:solidFill>
                  <a:srgbClr val="FFFFFF"/>
                </a:solidFill>
                <a:uFillTx/>
                <a:latin typeface="Lexend Deca"/>
                <a:ea typeface="Lexend Deca"/>
                <a:cs typeface="Lexend Deca"/>
              </a:rPr>
              <a:t>, and includes icons by </a:t>
            </a:r>
            <a:r>
              <a:rPr lang="en-US" sz="1200" b="1" i="0" u="none" strike="noStrike" kern="0" cap="none" spc="0" baseline="0">
                <a:solidFill>
                  <a:srgbClr val="FFFFFF"/>
                </a:solidFill>
                <a:uFillTx/>
                <a:latin typeface="Lexend Deca"/>
                <a:ea typeface="Lexend Deca"/>
                <a:cs typeface="Lexend Deca"/>
                <a:hlinkClick r:id="rId3">
                  <a:extLst>
                    <a:ext uri="{A12FA001-AC4F-418D-AE19-62706E023703}">
                      <ahyp:hlinkClr xmlns:ahyp="http://schemas.microsoft.com/office/drawing/2018/hyperlinkcolor" val="tx"/>
                    </a:ext>
                  </a:extLst>
                </a:hlinkClick>
              </a:rPr>
              <a:t>Flaticon</a:t>
            </a:r>
            <a:r>
              <a:rPr lang="en-US" sz="1200" b="0" i="0" u="none" strike="noStrike" kern="0" cap="none" spc="0" baseline="0">
                <a:solidFill>
                  <a:srgbClr val="FFFFFF"/>
                </a:solidFill>
                <a:uFillTx/>
                <a:latin typeface="Lexend Deca"/>
                <a:ea typeface="Lexend Deca"/>
                <a:cs typeface="Lexend Deca"/>
              </a:rPr>
              <a:t>, and infographics &amp; images by </a:t>
            </a:r>
            <a:r>
              <a:rPr lang="en-US" sz="1200" b="1" i="0" u="none" strike="noStrike" kern="0" cap="none" spc="0" baseline="0">
                <a:solidFill>
                  <a:srgbClr val="FFFFFF"/>
                </a:solidFill>
                <a:uFillTx/>
                <a:latin typeface="Lexend Deca"/>
                <a:ea typeface="Lexend Deca"/>
                <a:cs typeface="Lexend Deca"/>
                <a:hlinkClick r:id="rId4">
                  <a:extLst>
                    <a:ext uri="{A12FA001-AC4F-418D-AE19-62706E023703}">
                      <ahyp:hlinkClr xmlns:ahyp="http://schemas.microsoft.com/office/drawing/2018/hyperlinkcolor" val="tx"/>
                    </a:ext>
                  </a:extLst>
                </a:hlinkClick>
              </a:rPr>
              <a:t>Freepik</a:t>
            </a:r>
            <a:r>
              <a:rPr lang="en-US" sz="1200" b="0" i="0" u="none" strike="noStrike" kern="0" cap="none" spc="0" baseline="0">
                <a:solidFill>
                  <a:srgbClr val="FFFFFF"/>
                </a:solidFill>
                <a:uFillTx/>
                <a:latin typeface="Lexend Deca"/>
                <a:ea typeface="Lexend Deca"/>
                <a:cs typeface="Lexend Deca"/>
              </a:rPr>
              <a:t> </a:t>
            </a:r>
            <a:endParaRPr lang="en-US" sz="1200" b="1" i="0" u="none" strike="noStrike" kern="0" cap="none" spc="0" baseline="0">
              <a:solidFill>
                <a:srgbClr val="FFFFFF"/>
              </a:solidFill>
              <a:uFillTx/>
              <a:latin typeface="Lexend Deca"/>
              <a:ea typeface="Lexend Deca"/>
              <a:cs typeface="Lexend Deca"/>
            </a:endParaRPr>
          </a:p>
        </p:txBody>
      </p:sp>
    </p:spTree>
    <p:extLst>
      <p:ext uri="{BB962C8B-B14F-4D97-AF65-F5344CB8AC3E}">
        <p14:creationId xmlns:p14="http://schemas.microsoft.com/office/powerpoint/2010/main" val="1321619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_9">
    <p:spTree>
      <p:nvGrpSpPr>
        <p:cNvPr id="1" name=""/>
        <p:cNvGrpSpPr/>
        <p:nvPr/>
      </p:nvGrpSpPr>
      <p:grpSpPr>
        <a:xfrm>
          <a:off x="0" y="0"/>
          <a:ext cx="0" cy="0"/>
          <a:chOff x="0" y="0"/>
          <a:chExt cx="0" cy="0"/>
        </a:xfrm>
      </p:grpSpPr>
      <p:pic>
        <p:nvPicPr>
          <p:cNvPr id="2" name="Google Shape;208;p31">
            <a:extLst>
              <a:ext uri="{FF2B5EF4-FFF2-40B4-BE49-F238E27FC236}">
                <a16:creationId xmlns:a16="http://schemas.microsoft.com/office/drawing/2014/main" id="{B237AFE4-1819-C085-8411-3982484B1E3B}"/>
              </a:ext>
            </a:extLst>
          </p:cNvPr>
          <p:cNvPicPr>
            <a:picLocks noChangeAspect="1"/>
          </p:cNvPicPr>
          <p:nvPr/>
        </p:nvPicPr>
        <p:blipFill>
          <a:blip r:embed="rId2">
            <a:alphaModFix/>
          </a:blip>
          <a:stretch>
            <a:fillRect/>
          </a:stretch>
        </p:blipFill>
        <p:spPr>
          <a:xfrm>
            <a:off x="580598" y="539496"/>
            <a:ext cx="265249" cy="265249"/>
          </a:xfrm>
          <a:prstGeom prst="rect">
            <a:avLst/>
          </a:prstGeom>
          <a:noFill/>
          <a:ln cap="flat">
            <a:noFill/>
          </a:ln>
        </p:spPr>
      </p:pic>
      <p:cxnSp>
        <p:nvCxnSpPr>
          <p:cNvPr id="3" name="Google Shape;209;p31">
            <a:extLst>
              <a:ext uri="{FF2B5EF4-FFF2-40B4-BE49-F238E27FC236}">
                <a16:creationId xmlns:a16="http://schemas.microsoft.com/office/drawing/2014/main" id="{54FD8D87-310A-17F0-5747-BBC6E7BF1307}"/>
              </a:ext>
            </a:extLst>
          </p:cNvPr>
          <p:cNvCxnSpPr>
            <a:stCxn id="2" idx="2"/>
            <a:endCxn id="4" idx="2"/>
          </p:cNvCxnSpPr>
          <p:nvPr/>
        </p:nvCxnSpPr>
        <p:spPr>
          <a:xfrm>
            <a:off x="713222" y="804754"/>
            <a:ext cx="0" cy="3534000"/>
          </a:xfrm>
          <a:prstGeom prst="straightConnector1">
            <a:avLst/>
          </a:prstGeom>
          <a:noFill/>
          <a:ln w="9528" cap="flat">
            <a:solidFill>
              <a:srgbClr val="FFFFFF"/>
            </a:solidFill>
            <a:prstDash val="solid"/>
            <a:round/>
          </a:ln>
        </p:spPr>
      </p:cxnSp>
      <p:pic>
        <p:nvPicPr>
          <p:cNvPr id="4" name="Google Shape;210;p31">
            <a:extLst>
              <a:ext uri="{FF2B5EF4-FFF2-40B4-BE49-F238E27FC236}">
                <a16:creationId xmlns:a16="http://schemas.microsoft.com/office/drawing/2014/main" id="{26B5D34D-228D-AB4A-CCA2-1E46A7A87ED5}"/>
              </a:ext>
            </a:extLst>
          </p:cNvPr>
          <p:cNvPicPr>
            <a:picLocks noChangeAspect="1"/>
          </p:cNvPicPr>
          <p:nvPr/>
        </p:nvPicPr>
        <p:blipFill>
          <a:blip r:embed="rId2">
            <a:alphaModFix/>
          </a:blip>
          <a:stretch>
            <a:fillRect/>
          </a:stretch>
        </p:blipFill>
        <p:spPr>
          <a:xfrm rot="10799991">
            <a:off x="580597" y="4338754"/>
            <a:ext cx="265249" cy="265249"/>
          </a:xfrm>
          <a:prstGeom prst="rect">
            <a:avLst/>
          </a:prstGeom>
          <a:noFill/>
          <a:ln cap="flat">
            <a:noFill/>
          </a:ln>
        </p:spPr>
      </p:pic>
      <p:pic>
        <p:nvPicPr>
          <p:cNvPr id="5" name="Google Shape;211;p31">
            <a:extLst>
              <a:ext uri="{FF2B5EF4-FFF2-40B4-BE49-F238E27FC236}">
                <a16:creationId xmlns:a16="http://schemas.microsoft.com/office/drawing/2014/main" id="{36A55A02-31BF-A91F-3B89-3CD7AE3C2A02}"/>
              </a:ext>
            </a:extLst>
          </p:cNvPr>
          <p:cNvPicPr>
            <a:picLocks noChangeAspect="1"/>
          </p:cNvPicPr>
          <p:nvPr/>
        </p:nvPicPr>
        <p:blipFill>
          <a:blip r:embed="rId2">
            <a:alphaModFix/>
          </a:blip>
          <a:stretch>
            <a:fillRect/>
          </a:stretch>
        </p:blipFill>
        <p:spPr>
          <a:xfrm>
            <a:off x="8298152" y="539496"/>
            <a:ext cx="265249" cy="265249"/>
          </a:xfrm>
          <a:prstGeom prst="rect">
            <a:avLst/>
          </a:prstGeom>
          <a:noFill/>
          <a:ln cap="flat">
            <a:noFill/>
          </a:ln>
        </p:spPr>
      </p:pic>
      <p:cxnSp>
        <p:nvCxnSpPr>
          <p:cNvPr id="6" name="Google Shape;212;p31">
            <a:extLst>
              <a:ext uri="{FF2B5EF4-FFF2-40B4-BE49-F238E27FC236}">
                <a16:creationId xmlns:a16="http://schemas.microsoft.com/office/drawing/2014/main" id="{25EC9664-0332-C823-5337-C1160D9DF634}"/>
              </a:ext>
            </a:extLst>
          </p:cNvPr>
          <p:cNvCxnSpPr>
            <a:stCxn id="5" idx="2"/>
            <a:endCxn id="7" idx="2"/>
          </p:cNvCxnSpPr>
          <p:nvPr/>
        </p:nvCxnSpPr>
        <p:spPr>
          <a:xfrm>
            <a:off x="8430777" y="804754"/>
            <a:ext cx="0" cy="3534000"/>
          </a:xfrm>
          <a:prstGeom prst="straightConnector1">
            <a:avLst/>
          </a:prstGeom>
          <a:noFill/>
          <a:ln w="9528" cap="flat">
            <a:solidFill>
              <a:srgbClr val="FFFFFF"/>
            </a:solidFill>
            <a:prstDash val="solid"/>
            <a:round/>
          </a:ln>
        </p:spPr>
      </p:cxnSp>
      <p:pic>
        <p:nvPicPr>
          <p:cNvPr id="7" name="Google Shape;213;p31">
            <a:extLst>
              <a:ext uri="{FF2B5EF4-FFF2-40B4-BE49-F238E27FC236}">
                <a16:creationId xmlns:a16="http://schemas.microsoft.com/office/drawing/2014/main" id="{53341796-B043-53AD-4322-60D165E36938}"/>
              </a:ext>
            </a:extLst>
          </p:cNvPr>
          <p:cNvPicPr>
            <a:picLocks noChangeAspect="1"/>
          </p:cNvPicPr>
          <p:nvPr/>
        </p:nvPicPr>
        <p:blipFill>
          <a:blip r:embed="rId2">
            <a:alphaModFix/>
          </a:blip>
          <a:stretch>
            <a:fillRect/>
          </a:stretch>
        </p:blipFill>
        <p:spPr>
          <a:xfrm rot="10799991">
            <a:off x="8298152" y="4338754"/>
            <a:ext cx="265249" cy="265249"/>
          </a:xfrm>
          <a:prstGeom prst="rect">
            <a:avLst/>
          </a:prstGeom>
          <a:noFill/>
          <a:ln cap="flat">
            <a:noFill/>
          </a:ln>
        </p:spPr>
      </p:pic>
    </p:spTree>
    <p:extLst>
      <p:ext uri="{BB962C8B-B14F-4D97-AF65-F5344CB8AC3E}">
        <p14:creationId xmlns:p14="http://schemas.microsoft.com/office/powerpoint/2010/main" val="245235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reserve="1">
  <p:cSld name="TITLE_AND_TWO_COLUMNS">
    <p:spTree>
      <p:nvGrpSpPr>
        <p:cNvPr id="1" name=""/>
        <p:cNvGrpSpPr/>
        <p:nvPr/>
      </p:nvGrpSpPr>
      <p:grpSpPr>
        <a:xfrm>
          <a:off x="0" y="0"/>
          <a:ext cx="0" cy="0"/>
          <a:chOff x="0" y="0"/>
          <a:chExt cx="0" cy="0"/>
        </a:xfrm>
      </p:grpSpPr>
      <p:sp>
        <p:nvSpPr>
          <p:cNvPr id="2" name="Google Shape;23;p5">
            <a:extLst>
              <a:ext uri="{FF2B5EF4-FFF2-40B4-BE49-F238E27FC236}">
                <a16:creationId xmlns:a16="http://schemas.microsoft.com/office/drawing/2014/main" id="{0D6EB7A0-C3E9-08FE-04FF-2ED98B04CD13}"/>
              </a:ext>
            </a:extLst>
          </p:cNvPr>
          <p:cNvSpPr txBox="1">
            <a:spLocks noGrp="1"/>
          </p:cNvSpPr>
          <p:nvPr>
            <p:ph type="title"/>
          </p:nvPr>
        </p:nvSpPr>
        <p:spPr>
          <a:xfrm>
            <a:off x="719998" y="445029"/>
            <a:ext cx="7704002" cy="572697"/>
          </a:xfrm>
        </p:spPr>
        <p:txBody>
          <a:bodyPr anchorCtr="1"/>
          <a:lstStyle>
            <a:lvl1pPr algn="ctr">
              <a:defRPr/>
            </a:lvl1pPr>
          </a:lstStyle>
          <a:p>
            <a:pPr lvl="0"/>
            <a:endParaRPr lang="en-US"/>
          </a:p>
        </p:txBody>
      </p:sp>
      <p:sp>
        <p:nvSpPr>
          <p:cNvPr id="3" name="Google Shape;24;p5">
            <a:extLst>
              <a:ext uri="{FF2B5EF4-FFF2-40B4-BE49-F238E27FC236}">
                <a16:creationId xmlns:a16="http://schemas.microsoft.com/office/drawing/2014/main" id="{3CE3318F-E5A1-9C87-5158-4FABE6CA567E}"/>
              </a:ext>
            </a:extLst>
          </p:cNvPr>
          <p:cNvSpPr txBox="1">
            <a:spLocks noGrp="1"/>
          </p:cNvSpPr>
          <p:nvPr>
            <p:ph type="subTitle" idx="4294967295"/>
          </p:nvPr>
        </p:nvSpPr>
        <p:spPr>
          <a:xfrm>
            <a:off x="5055287" y="3680194"/>
            <a:ext cx="2505602" cy="572697"/>
          </a:xfrm>
        </p:spPr>
        <p:txBody>
          <a:bodyPr anchorCtr="1"/>
          <a:lstStyle>
            <a:lvl1pPr algn="ctr">
              <a:buNone/>
              <a:defRPr/>
            </a:lvl1pPr>
          </a:lstStyle>
          <a:p>
            <a:pPr lvl="0"/>
            <a:endParaRPr lang="en-US"/>
          </a:p>
        </p:txBody>
      </p:sp>
      <p:sp>
        <p:nvSpPr>
          <p:cNvPr id="4" name="Google Shape;25;p5">
            <a:extLst>
              <a:ext uri="{FF2B5EF4-FFF2-40B4-BE49-F238E27FC236}">
                <a16:creationId xmlns:a16="http://schemas.microsoft.com/office/drawing/2014/main" id="{929E6F02-50BB-DC61-8794-7CAFC9E49ADA}"/>
              </a:ext>
            </a:extLst>
          </p:cNvPr>
          <p:cNvSpPr txBox="1">
            <a:spLocks noGrp="1"/>
          </p:cNvSpPr>
          <p:nvPr>
            <p:ph type="subTitle" idx="4294967295"/>
          </p:nvPr>
        </p:nvSpPr>
        <p:spPr>
          <a:xfrm>
            <a:off x="1583301" y="3680194"/>
            <a:ext cx="2505602" cy="572697"/>
          </a:xfrm>
        </p:spPr>
        <p:txBody>
          <a:bodyPr anchorCtr="1"/>
          <a:lstStyle>
            <a:lvl1pPr algn="ctr">
              <a:buNone/>
              <a:defRPr/>
            </a:lvl1pPr>
          </a:lstStyle>
          <a:p>
            <a:pPr lvl="0"/>
            <a:endParaRPr lang="en-US"/>
          </a:p>
        </p:txBody>
      </p:sp>
      <p:sp>
        <p:nvSpPr>
          <p:cNvPr id="5" name="Google Shape;26;p5">
            <a:extLst>
              <a:ext uri="{FF2B5EF4-FFF2-40B4-BE49-F238E27FC236}">
                <a16:creationId xmlns:a16="http://schemas.microsoft.com/office/drawing/2014/main" id="{5ACCF636-2893-760B-5E3A-F749D3FF58C7}"/>
              </a:ext>
            </a:extLst>
          </p:cNvPr>
          <p:cNvSpPr txBox="1">
            <a:spLocks noGrp="1"/>
          </p:cNvSpPr>
          <p:nvPr>
            <p:ph type="subTitle" idx="4294967295"/>
          </p:nvPr>
        </p:nvSpPr>
        <p:spPr>
          <a:xfrm>
            <a:off x="5055278" y="3372179"/>
            <a:ext cx="2505602" cy="394499"/>
          </a:xfrm>
        </p:spPr>
        <p:txBody>
          <a:bodyPr anchor="b" anchorCtr="1"/>
          <a:lstStyle>
            <a:lvl1pPr algn="ctr">
              <a:buNone/>
              <a:defRPr sz="2200">
                <a:latin typeface="Alata"/>
                <a:ea typeface="Alata"/>
                <a:cs typeface="Alata"/>
              </a:defRPr>
            </a:lvl1pPr>
          </a:lstStyle>
          <a:p>
            <a:pPr lvl="0"/>
            <a:endParaRPr lang="en-US"/>
          </a:p>
        </p:txBody>
      </p:sp>
      <p:sp>
        <p:nvSpPr>
          <p:cNvPr id="6" name="Google Shape;27;p5">
            <a:extLst>
              <a:ext uri="{FF2B5EF4-FFF2-40B4-BE49-F238E27FC236}">
                <a16:creationId xmlns:a16="http://schemas.microsoft.com/office/drawing/2014/main" id="{3F1A2847-3439-2E6C-F1DB-C9249B03D833}"/>
              </a:ext>
            </a:extLst>
          </p:cNvPr>
          <p:cNvSpPr txBox="1">
            <a:spLocks noGrp="1"/>
          </p:cNvSpPr>
          <p:nvPr>
            <p:ph type="subTitle" idx="4294967295"/>
          </p:nvPr>
        </p:nvSpPr>
        <p:spPr>
          <a:xfrm>
            <a:off x="1583073" y="3372179"/>
            <a:ext cx="2505602" cy="394499"/>
          </a:xfrm>
        </p:spPr>
        <p:txBody>
          <a:bodyPr anchor="b" anchorCtr="1"/>
          <a:lstStyle>
            <a:lvl1pPr algn="ctr">
              <a:buNone/>
              <a:defRPr sz="2200">
                <a:latin typeface="Alata"/>
                <a:ea typeface="Alata"/>
                <a:cs typeface="Alata"/>
              </a:defRPr>
            </a:lvl1pPr>
          </a:lstStyle>
          <a:p>
            <a:pPr lvl="0"/>
            <a:endParaRPr lang="en-US"/>
          </a:p>
        </p:txBody>
      </p:sp>
    </p:spTree>
    <p:extLst>
      <p:ext uri="{BB962C8B-B14F-4D97-AF65-F5344CB8AC3E}">
        <p14:creationId xmlns:p14="http://schemas.microsoft.com/office/powerpoint/2010/main" val="47485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_9_1">
    <p:spTree>
      <p:nvGrpSpPr>
        <p:cNvPr id="1" name=""/>
        <p:cNvGrpSpPr/>
        <p:nvPr/>
      </p:nvGrpSpPr>
      <p:grpSpPr>
        <a:xfrm>
          <a:off x="0" y="0"/>
          <a:ext cx="0" cy="0"/>
          <a:chOff x="0" y="0"/>
          <a:chExt cx="0" cy="0"/>
        </a:xfrm>
      </p:grpSpPr>
      <p:pic>
        <p:nvPicPr>
          <p:cNvPr id="2" name="Google Shape;215;p32">
            <a:extLst>
              <a:ext uri="{FF2B5EF4-FFF2-40B4-BE49-F238E27FC236}">
                <a16:creationId xmlns:a16="http://schemas.microsoft.com/office/drawing/2014/main" id="{482A183B-E433-F14D-C830-308B89E3A0FA}"/>
              </a:ext>
            </a:extLst>
          </p:cNvPr>
          <p:cNvPicPr>
            <a:picLocks noChangeAspect="1"/>
          </p:cNvPicPr>
          <p:nvPr/>
        </p:nvPicPr>
        <p:blipFill>
          <a:blip r:embed="rId2">
            <a:alphaModFix/>
          </a:blip>
          <a:stretch>
            <a:fillRect/>
          </a:stretch>
        </p:blipFill>
        <p:spPr>
          <a:xfrm rot="16200004">
            <a:off x="580598" y="406871"/>
            <a:ext cx="265249" cy="265249"/>
          </a:xfrm>
          <a:prstGeom prst="rect">
            <a:avLst/>
          </a:prstGeom>
          <a:noFill/>
          <a:ln cap="flat">
            <a:noFill/>
          </a:ln>
        </p:spPr>
      </p:pic>
      <p:cxnSp>
        <p:nvCxnSpPr>
          <p:cNvPr id="3" name="Google Shape;216;p32">
            <a:extLst>
              <a:ext uri="{FF2B5EF4-FFF2-40B4-BE49-F238E27FC236}">
                <a16:creationId xmlns:a16="http://schemas.microsoft.com/office/drawing/2014/main" id="{D49AAC4D-0C16-AEA2-31A3-32B8621BB804}"/>
              </a:ext>
            </a:extLst>
          </p:cNvPr>
          <p:cNvCxnSpPr>
            <a:stCxn id="2" idx="2"/>
            <a:endCxn id="4" idx="2"/>
          </p:cNvCxnSpPr>
          <p:nvPr/>
        </p:nvCxnSpPr>
        <p:spPr>
          <a:xfrm>
            <a:off x="845847" y="539496"/>
            <a:ext cx="7452305" cy="0"/>
          </a:xfrm>
          <a:prstGeom prst="straightConnector1">
            <a:avLst/>
          </a:prstGeom>
          <a:noFill/>
          <a:ln w="9528" cap="flat">
            <a:solidFill>
              <a:srgbClr val="FFFFFF"/>
            </a:solidFill>
            <a:prstDash val="solid"/>
            <a:round/>
          </a:ln>
        </p:spPr>
      </p:cxnSp>
      <p:pic>
        <p:nvPicPr>
          <p:cNvPr id="4" name="Google Shape;217;p32">
            <a:extLst>
              <a:ext uri="{FF2B5EF4-FFF2-40B4-BE49-F238E27FC236}">
                <a16:creationId xmlns:a16="http://schemas.microsoft.com/office/drawing/2014/main" id="{CBE4B28A-A05B-E0C9-B7CD-C1D3DF2E94BD}"/>
              </a:ext>
            </a:extLst>
          </p:cNvPr>
          <p:cNvPicPr>
            <a:picLocks noChangeAspect="1"/>
          </p:cNvPicPr>
          <p:nvPr/>
        </p:nvPicPr>
        <p:blipFill>
          <a:blip r:embed="rId2">
            <a:alphaModFix/>
          </a:blip>
          <a:stretch>
            <a:fillRect/>
          </a:stretch>
        </p:blipFill>
        <p:spPr>
          <a:xfrm rot="5400013">
            <a:off x="8298152" y="406872"/>
            <a:ext cx="265249" cy="265249"/>
          </a:xfrm>
          <a:prstGeom prst="rect">
            <a:avLst/>
          </a:prstGeom>
          <a:noFill/>
          <a:ln cap="flat">
            <a:noFill/>
          </a:ln>
        </p:spPr>
      </p:pic>
      <p:pic>
        <p:nvPicPr>
          <p:cNvPr id="5" name="Google Shape;218;p32">
            <a:extLst>
              <a:ext uri="{FF2B5EF4-FFF2-40B4-BE49-F238E27FC236}">
                <a16:creationId xmlns:a16="http://schemas.microsoft.com/office/drawing/2014/main" id="{D4D8036D-B206-2AAE-8AD4-1DC1BCA22211}"/>
              </a:ext>
            </a:extLst>
          </p:cNvPr>
          <p:cNvPicPr>
            <a:picLocks noChangeAspect="1"/>
          </p:cNvPicPr>
          <p:nvPr/>
        </p:nvPicPr>
        <p:blipFill>
          <a:blip r:embed="rId2">
            <a:alphaModFix/>
          </a:blip>
          <a:stretch>
            <a:fillRect/>
          </a:stretch>
        </p:blipFill>
        <p:spPr>
          <a:xfrm rot="16200004">
            <a:off x="580598" y="4471379"/>
            <a:ext cx="265249" cy="265249"/>
          </a:xfrm>
          <a:prstGeom prst="rect">
            <a:avLst/>
          </a:prstGeom>
          <a:noFill/>
          <a:ln cap="flat">
            <a:noFill/>
          </a:ln>
        </p:spPr>
      </p:pic>
      <p:cxnSp>
        <p:nvCxnSpPr>
          <p:cNvPr id="6" name="Google Shape;219;p32">
            <a:extLst>
              <a:ext uri="{FF2B5EF4-FFF2-40B4-BE49-F238E27FC236}">
                <a16:creationId xmlns:a16="http://schemas.microsoft.com/office/drawing/2014/main" id="{4039C40A-F224-3896-9981-09B3BCA11C56}"/>
              </a:ext>
            </a:extLst>
          </p:cNvPr>
          <p:cNvCxnSpPr>
            <a:stCxn id="5" idx="2"/>
            <a:endCxn id="7" idx="2"/>
          </p:cNvCxnSpPr>
          <p:nvPr/>
        </p:nvCxnSpPr>
        <p:spPr>
          <a:xfrm>
            <a:off x="845847" y="4604004"/>
            <a:ext cx="7452305" cy="0"/>
          </a:xfrm>
          <a:prstGeom prst="straightConnector1">
            <a:avLst/>
          </a:prstGeom>
          <a:noFill/>
          <a:ln w="9528" cap="flat">
            <a:solidFill>
              <a:srgbClr val="FFFFFF"/>
            </a:solidFill>
            <a:prstDash val="solid"/>
            <a:round/>
          </a:ln>
        </p:spPr>
      </p:cxnSp>
      <p:pic>
        <p:nvPicPr>
          <p:cNvPr id="7" name="Google Shape;220;p32">
            <a:extLst>
              <a:ext uri="{FF2B5EF4-FFF2-40B4-BE49-F238E27FC236}">
                <a16:creationId xmlns:a16="http://schemas.microsoft.com/office/drawing/2014/main" id="{78F0B4B0-F35C-B1E6-A3C5-27E142B12646}"/>
              </a:ext>
            </a:extLst>
          </p:cNvPr>
          <p:cNvPicPr>
            <a:picLocks noChangeAspect="1"/>
          </p:cNvPicPr>
          <p:nvPr/>
        </p:nvPicPr>
        <p:blipFill>
          <a:blip r:embed="rId2">
            <a:alphaModFix/>
          </a:blip>
          <a:stretch>
            <a:fillRect/>
          </a:stretch>
        </p:blipFill>
        <p:spPr>
          <a:xfrm rot="5400013">
            <a:off x="8298152" y="4471380"/>
            <a:ext cx="265249" cy="265249"/>
          </a:xfrm>
          <a:prstGeom prst="rect">
            <a:avLst/>
          </a:prstGeom>
          <a:noFill/>
          <a:ln cap="flat">
            <a:noFill/>
          </a:ln>
        </p:spPr>
      </p:pic>
    </p:spTree>
    <p:extLst>
      <p:ext uri="{BB962C8B-B14F-4D97-AF65-F5344CB8AC3E}">
        <p14:creationId xmlns:p14="http://schemas.microsoft.com/office/powerpoint/2010/main" val="214484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 name="Google Shape;29;p6">
            <a:extLst>
              <a:ext uri="{FF2B5EF4-FFF2-40B4-BE49-F238E27FC236}">
                <a16:creationId xmlns:a16="http://schemas.microsoft.com/office/drawing/2014/main" id="{A4EF312F-2544-0336-DEE5-C6477063BEC6}"/>
              </a:ext>
            </a:extLst>
          </p:cNvPr>
          <p:cNvSpPr txBox="1">
            <a:spLocks noGrp="1"/>
          </p:cNvSpPr>
          <p:nvPr>
            <p:ph type="title"/>
          </p:nvPr>
        </p:nvSpPr>
        <p:spPr>
          <a:xfrm>
            <a:off x="719998" y="445029"/>
            <a:ext cx="7704002" cy="572697"/>
          </a:xfrm>
        </p:spPr>
        <p:txBody>
          <a:bodyPr/>
          <a:lstStyle>
            <a:lvl1pPr>
              <a:defRPr/>
            </a:lvl1pPr>
          </a:lstStyle>
          <a:p>
            <a:pPr lvl="0"/>
            <a:endParaRPr lang="en-US"/>
          </a:p>
        </p:txBody>
      </p:sp>
      <p:pic>
        <p:nvPicPr>
          <p:cNvPr id="3" name="Google Shape;30;p6">
            <a:extLst>
              <a:ext uri="{FF2B5EF4-FFF2-40B4-BE49-F238E27FC236}">
                <a16:creationId xmlns:a16="http://schemas.microsoft.com/office/drawing/2014/main" id="{4A9B0353-43F6-0FC6-C736-FDD50EF794C6}"/>
              </a:ext>
            </a:extLst>
          </p:cNvPr>
          <p:cNvPicPr>
            <a:picLocks noChangeAspect="1"/>
          </p:cNvPicPr>
          <p:nvPr/>
        </p:nvPicPr>
        <p:blipFill>
          <a:blip r:embed="rId2">
            <a:alphaModFix/>
          </a:blip>
          <a:stretch>
            <a:fillRect/>
          </a:stretch>
        </p:blipFill>
        <p:spPr>
          <a:xfrm rot="10799991">
            <a:off x="8656953" y="4338754"/>
            <a:ext cx="265249" cy="265249"/>
          </a:xfrm>
          <a:prstGeom prst="rect">
            <a:avLst/>
          </a:prstGeom>
          <a:noFill/>
          <a:ln cap="flat">
            <a:noFill/>
          </a:ln>
        </p:spPr>
      </p:pic>
      <p:cxnSp>
        <p:nvCxnSpPr>
          <p:cNvPr id="4" name="Google Shape;31;p6">
            <a:extLst>
              <a:ext uri="{FF2B5EF4-FFF2-40B4-BE49-F238E27FC236}">
                <a16:creationId xmlns:a16="http://schemas.microsoft.com/office/drawing/2014/main" id="{D61A9C4F-3003-95A6-AED6-657751A37A0C}"/>
              </a:ext>
            </a:extLst>
          </p:cNvPr>
          <p:cNvCxnSpPr>
            <a:endCxn id="3" idx="2"/>
          </p:cNvCxnSpPr>
          <p:nvPr/>
        </p:nvCxnSpPr>
        <p:spPr>
          <a:xfrm>
            <a:off x="8789578" y="-146"/>
            <a:ext cx="0" cy="4338891"/>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25574437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NE_COLUMN_TEXT">
    <p:spTree>
      <p:nvGrpSpPr>
        <p:cNvPr id="1" name=""/>
        <p:cNvGrpSpPr/>
        <p:nvPr/>
      </p:nvGrpSpPr>
      <p:grpSpPr>
        <a:xfrm>
          <a:off x="0" y="0"/>
          <a:ext cx="0" cy="0"/>
          <a:chOff x="0" y="0"/>
          <a:chExt cx="0" cy="0"/>
        </a:xfrm>
      </p:grpSpPr>
      <p:sp>
        <p:nvSpPr>
          <p:cNvPr id="2" name="Google Shape;33;p7">
            <a:extLst>
              <a:ext uri="{FF2B5EF4-FFF2-40B4-BE49-F238E27FC236}">
                <a16:creationId xmlns:a16="http://schemas.microsoft.com/office/drawing/2014/main" id="{3E468C69-944D-0E61-0897-A15591D2247B}"/>
              </a:ext>
            </a:extLst>
          </p:cNvPr>
          <p:cNvSpPr txBox="1">
            <a:spLocks noGrp="1"/>
          </p:cNvSpPr>
          <p:nvPr>
            <p:ph type="title"/>
          </p:nvPr>
        </p:nvSpPr>
        <p:spPr>
          <a:xfrm>
            <a:off x="719998" y="445029"/>
            <a:ext cx="4007403" cy="1173001"/>
          </a:xfrm>
        </p:spPr>
        <p:txBody>
          <a:bodyPr/>
          <a:lstStyle>
            <a:lvl1pPr>
              <a:defRPr/>
            </a:lvl1pPr>
          </a:lstStyle>
          <a:p>
            <a:pPr lvl="0"/>
            <a:endParaRPr lang="en-US"/>
          </a:p>
        </p:txBody>
      </p:sp>
      <p:sp>
        <p:nvSpPr>
          <p:cNvPr id="3" name="Google Shape;34;p7">
            <a:extLst>
              <a:ext uri="{FF2B5EF4-FFF2-40B4-BE49-F238E27FC236}">
                <a16:creationId xmlns:a16="http://schemas.microsoft.com/office/drawing/2014/main" id="{E3913773-BC61-353C-02E1-D9B90FC5C350}"/>
              </a:ext>
            </a:extLst>
          </p:cNvPr>
          <p:cNvSpPr txBox="1">
            <a:spLocks noGrp="1"/>
          </p:cNvSpPr>
          <p:nvPr>
            <p:ph type="subTitle" idx="4294967295"/>
          </p:nvPr>
        </p:nvSpPr>
        <p:spPr>
          <a:xfrm>
            <a:off x="719998" y="1881551"/>
            <a:ext cx="4007403" cy="1952399"/>
          </a:xfrm>
        </p:spPr>
        <p:txBody>
          <a:bodyPr/>
          <a:lstStyle>
            <a:lvl1pPr>
              <a:buSzPts val="1600"/>
              <a:buFont typeface="Nunito Light"/>
              <a:defRPr/>
            </a:lvl1pPr>
          </a:lstStyle>
          <a:p>
            <a:pPr lvl="0"/>
            <a:endParaRPr lang="en-US"/>
          </a:p>
        </p:txBody>
      </p:sp>
    </p:spTree>
    <p:extLst>
      <p:ext uri="{BB962C8B-B14F-4D97-AF65-F5344CB8AC3E}">
        <p14:creationId xmlns:p14="http://schemas.microsoft.com/office/powerpoint/2010/main" val="4539026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AIN_POINT">
    <p:spTree>
      <p:nvGrpSpPr>
        <p:cNvPr id="1" name=""/>
        <p:cNvGrpSpPr/>
        <p:nvPr/>
      </p:nvGrpSpPr>
      <p:grpSpPr>
        <a:xfrm>
          <a:off x="0" y="0"/>
          <a:ext cx="0" cy="0"/>
          <a:chOff x="0" y="0"/>
          <a:chExt cx="0" cy="0"/>
        </a:xfrm>
      </p:grpSpPr>
      <p:sp>
        <p:nvSpPr>
          <p:cNvPr id="2" name="Google Shape;36;p8">
            <a:extLst>
              <a:ext uri="{FF2B5EF4-FFF2-40B4-BE49-F238E27FC236}">
                <a16:creationId xmlns:a16="http://schemas.microsoft.com/office/drawing/2014/main" id="{74B61E9B-667E-C2A7-A760-AD6507E5C674}"/>
              </a:ext>
            </a:extLst>
          </p:cNvPr>
          <p:cNvSpPr txBox="1">
            <a:spLocks noGrp="1"/>
          </p:cNvSpPr>
          <p:nvPr>
            <p:ph type="title"/>
          </p:nvPr>
        </p:nvSpPr>
        <p:spPr>
          <a:xfrm>
            <a:off x="713250" y="1288453"/>
            <a:ext cx="7717499" cy="1214698"/>
          </a:xfrm>
        </p:spPr>
        <p:txBody>
          <a:bodyPr anchor="ctr" anchorCtr="1"/>
          <a:lstStyle>
            <a:lvl1pPr algn="ctr">
              <a:lnSpc>
                <a:spcPct val="80000"/>
              </a:lnSpc>
              <a:defRPr sz="6700"/>
            </a:lvl1pPr>
          </a:lstStyle>
          <a:p>
            <a:pPr lvl="0"/>
            <a:endParaRPr lang="en-US"/>
          </a:p>
        </p:txBody>
      </p:sp>
      <p:pic>
        <p:nvPicPr>
          <p:cNvPr id="3" name="Google Shape;37;p8">
            <a:extLst>
              <a:ext uri="{FF2B5EF4-FFF2-40B4-BE49-F238E27FC236}">
                <a16:creationId xmlns:a16="http://schemas.microsoft.com/office/drawing/2014/main" id="{6C09584D-3891-CB56-E70A-FB6136FFEF4B}"/>
              </a:ext>
            </a:extLst>
          </p:cNvPr>
          <p:cNvPicPr>
            <a:picLocks noChangeAspect="1"/>
          </p:cNvPicPr>
          <p:nvPr/>
        </p:nvPicPr>
        <p:blipFill>
          <a:blip r:embed="rId2">
            <a:alphaModFix/>
          </a:blip>
          <a:stretch>
            <a:fillRect/>
          </a:stretch>
        </p:blipFill>
        <p:spPr>
          <a:xfrm rot="5400013">
            <a:off x="8158751" y="406872"/>
            <a:ext cx="265249" cy="265249"/>
          </a:xfrm>
          <a:prstGeom prst="rect">
            <a:avLst/>
          </a:prstGeom>
          <a:noFill/>
          <a:ln cap="flat">
            <a:noFill/>
          </a:ln>
        </p:spPr>
      </p:pic>
      <p:cxnSp>
        <p:nvCxnSpPr>
          <p:cNvPr id="4" name="Google Shape;38;p8">
            <a:extLst>
              <a:ext uri="{FF2B5EF4-FFF2-40B4-BE49-F238E27FC236}">
                <a16:creationId xmlns:a16="http://schemas.microsoft.com/office/drawing/2014/main" id="{C1FE6438-2E68-6816-E395-52F92805E0F9}"/>
              </a:ext>
            </a:extLst>
          </p:cNvPr>
          <p:cNvCxnSpPr>
            <a:endCxn id="3" idx="2"/>
          </p:cNvCxnSpPr>
          <p:nvPr/>
        </p:nvCxnSpPr>
        <p:spPr>
          <a:xfrm>
            <a:off x="11649" y="539496"/>
            <a:ext cx="8147103" cy="0"/>
          </a:xfrm>
          <a:prstGeom prst="straightConnector1">
            <a:avLst/>
          </a:prstGeom>
          <a:noFill/>
          <a:ln w="9528" cap="flat">
            <a:solidFill>
              <a:srgbClr val="FFFFFF"/>
            </a:solidFill>
            <a:prstDash val="solid"/>
            <a:round/>
          </a:ln>
        </p:spPr>
      </p:cxnSp>
    </p:spTree>
    <p:extLst>
      <p:ext uri="{BB962C8B-B14F-4D97-AF65-F5344CB8AC3E}">
        <p14:creationId xmlns:p14="http://schemas.microsoft.com/office/powerpoint/2010/main" val="1280677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_TITLE_AND_DESCRIPTION">
    <p:spTree>
      <p:nvGrpSpPr>
        <p:cNvPr id="1" name=""/>
        <p:cNvGrpSpPr/>
        <p:nvPr/>
      </p:nvGrpSpPr>
      <p:grpSpPr>
        <a:xfrm>
          <a:off x="0" y="0"/>
          <a:ext cx="0" cy="0"/>
          <a:chOff x="0" y="0"/>
          <a:chExt cx="0" cy="0"/>
        </a:xfrm>
      </p:grpSpPr>
      <p:sp>
        <p:nvSpPr>
          <p:cNvPr id="2" name="Google Shape;40;p9">
            <a:extLst>
              <a:ext uri="{FF2B5EF4-FFF2-40B4-BE49-F238E27FC236}">
                <a16:creationId xmlns:a16="http://schemas.microsoft.com/office/drawing/2014/main" id="{102FE944-1F06-C6D5-6830-2502E73F43B4}"/>
              </a:ext>
            </a:extLst>
          </p:cNvPr>
          <p:cNvSpPr txBox="1">
            <a:spLocks noGrp="1"/>
          </p:cNvSpPr>
          <p:nvPr>
            <p:ph type="title"/>
          </p:nvPr>
        </p:nvSpPr>
        <p:spPr>
          <a:xfrm>
            <a:off x="2135553" y="539496"/>
            <a:ext cx="4872901" cy="1460699"/>
          </a:xfrm>
        </p:spPr>
        <p:txBody>
          <a:bodyPr anchor="b" anchorCtr="1"/>
          <a:lstStyle>
            <a:lvl1pPr algn="ctr">
              <a:defRPr sz="9600"/>
            </a:lvl1pPr>
          </a:lstStyle>
          <a:p>
            <a:pPr lvl="0"/>
            <a:endParaRPr lang="en-US"/>
          </a:p>
        </p:txBody>
      </p:sp>
      <p:sp>
        <p:nvSpPr>
          <p:cNvPr id="3" name="Google Shape;41;p9">
            <a:extLst>
              <a:ext uri="{FF2B5EF4-FFF2-40B4-BE49-F238E27FC236}">
                <a16:creationId xmlns:a16="http://schemas.microsoft.com/office/drawing/2014/main" id="{9F2A94C7-B15D-4ED9-6A28-327CA0D4EAE3}"/>
              </a:ext>
            </a:extLst>
          </p:cNvPr>
          <p:cNvSpPr txBox="1">
            <a:spLocks noGrp="1"/>
          </p:cNvSpPr>
          <p:nvPr>
            <p:ph type="subTitle" idx="4294967295"/>
          </p:nvPr>
        </p:nvSpPr>
        <p:spPr>
          <a:xfrm>
            <a:off x="2135553" y="2166972"/>
            <a:ext cx="4872901" cy="671096"/>
          </a:xfrm>
        </p:spPr>
        <p:txBody>
          <a:bodyPr anchorCtr="1"/>
          <a:lstStyle>
            <a:lvl1pPr algn="ctr">
              <a:buNone/>
              <a:defRPr sz="1600"/>
            </a:lvl1pPr>
          </a:lstStyle>
          <a:p>
            <a:pPr lvl="0"/>
            <a:endParaRPr lang="en-US"/>
          </a:p>
        </p:txBody>
      </p:sp>
    </p:spTree>
    <p:extLst>
      <p:ext uri="{BB962C8B-B14F-4D97-AF65-F5344CB8AC3E}">
        <p14:creationId xmlns:p14="http://schemas.microsoft.com/office/powerpoint/2010/main" val="94508511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PTION_ONLY">
    <p:spTree>
      <p:nvGrpSpPr>
        <p:cNvPr id="1" name=""/>
        <p:cNvGrpSpPr/>
        <p:nvPr/>
      </p:nvGrpSpPr>
      <p:grpSpPr>
        <a:xfrm>
          <a:off x="0" y="0"/>
          <a:ext cx="0" cy="0"/>
          <a:chOff x="0" y="0"/>
          <a:chExt cx="0" cy="0"/>
        </a:xfrm>
      </p:grpSpPr>
      <p:sp>
        <p:nvSpPr>
          <p:cNvPr id="2" name="Google Shape;45;p10">
            <a:extLst>
              <a:ext uri="{FF2B5EF4-FFF2-40B4-BE49-F238E27FC236}">
                <a16:creationId xmlns:a16="http://schemas.microsoft.com/office/drawing/2014/main" id="{E71B4263-7F6E-FF2C-2B04-B54BB12CCC20}"/>
              </a:ext>
            </a:extLst>
          </p:cNvPr>
          <p:cNvSpPr txBox="1">
            <a:spLocks noGrp="1"/>
          </p:cNvSpPr>
          <p:nvPr>
            <p:ph type="title"/>
          </p:nvPr>
        </p:nvSpPr>
        <p:spPr>
          <a:xfrm>
            <a:off x="719998" y="539496"/>
            <a:ext cx="4347597" cy="1000499"/>
          </a:xfrm>
          <a:solidFill>
            <a:srgbClr val="FFFFFF"/>
          </a:solidFill>
        </p:spPr>
        <p:txBody>
          <a:bodyPr/>
          <a:lstStyle>
            <a:lvl1pPr>
              <a:defRPr sz="2600">
                <a:solidFill>
                  <a:srgbClr val="384957"/>
                </a:solidFill>
              </a:defRPr>
            </a:lvl1pPr>
          </a:lstStyle>
          <a:p>
            <a:pPr lvl="0"/>
            <a:endParaRPr lang="en-US"/>
          </a:p>
        </p:txBody>
      </p:sp>
    </p:spTree>
    <p:extLst>
      <p:ext uri="{BB962C8B-B14F-4D97-AF65-F5344CB8AC3E}">
        <p14:creationId xmlns:p14="http://schemas.microsoft.com/office/powerpoint/2010/main" val="56661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_NUMBER">
    <p:spTree>
      <p:nvGrpSpPr>
        <p:cNvPr id="1" name=""/>
        <p:cNvGrpSpPr/>
        <p:nvPr/>
      </p:nvGrpSpPr>
      <p:grpSpPr>
        <a:xfrm>
          <a:off x="0" y="0"/>
          <a:ext cx="0" cy="0"/>
          <a:chOff x="0" y="0"/>
          <a:chExt cx="0" cy="0"/>
        </a:xfrm>
      </p:grpSpPr>
      <p:sp>
        <p:nvSpPr>
          <p:cNvPr id="2" name="Google Shape;47;p11">
            <a:extLst>
              <a:ext uri="{FF2B5EF4-FFF2-40B4-BE49-F238E27FC236}">
                <a16:creationId xmlns:a16="http://schemas.microsoft.com/office/drawing/2014/main" id="{96B0EF47-9897-CEF0-A784-22891215C019}"/>
              </a:ext>
            </a:extLst>
          </p:cNvPr>
          <p:cNvSpPr txBox="1">
            <a:spLocks noGrp="1"/>
          </p:cNvSpPr>
          <p:nvPr>
            <p:ph type="title"/>
          </p:nvPr>
        </p:nvSpPr>
        <p:spPr>
          <a:xfrm>
            <a:off x="1649550" y="2210772"/>
            <a:ext cx="5844899" cy="1699503"/>
          </a:xfrm>
        </p:spPr>
        <p:txBody>
          <a:bodyPr anchor="b" anchorCtr="1"/>
          <a:lstStyle>
            <a:lvl1pPr algn="ctr">
              <a:defRPr sz="9600"/>
            </a:lvl1pPr>
          </a:lstStyle>
          <a:p>
            <a:pPr lvl="0"/>
            <a:r>
              <a:rPr lang="en-US"/>
              <a:t>xx%</a:t>
            </a:r>
          </a:p>
        </p:txBody>
      </p:sp>
      <p:sp>
        <p:nvSpPr>
          <p:cNvPr id="3" name="Google Shape;48;p11">
            <a:extLst>
              <a:ext uri="{FF2B5EF4-FFF2-40B4-BE49-F238E27FC236}">
                <a16:creationId xmlns:a16="http://schemas.microsoft.com/office/drawing/2014/main" id="{73EB06B1-EC7B-9E85-B387-A4AF74B55A96}"/>
              </a:ext>
            </a:extLst>
          </p:cNvPr>
          <p:cNvSpPr txBox="1">
            <a:spLocks noGrp="1"/>
          </p:cNvSpPr>
          <p:nvPr>
            <p:ph type="subTitle" idx="4294967295"/>
          </p:nvPr>
        </p:nvSpPr>
        <p:spPr>
          <a:xfrm>
            <a:off x="1649550" y="4106899"/>
            <a:ext cx="5844899" cy="497104"/>
          </a:xfrm>
        </p:spPr>
        <p:txBody>
          <a:bodyPr anchorCtr="1"/>
          <a:lstStyle>
            <a:lvl1pPr algn="ctr">
              <a:buNone/>
              <a:defRPr sz="1800"/>
            </a:lvl1pPr>
          </a:lstStyle>
          <a:p>
            <a:pPr lvl="0"/>
            <a:endParaRPr lang="en-US"/>
          </a:p>
        </p:txBody>
      </p:sp>
    </p:spTree>
    <p:extLst>
      <p:ext uri="{BB962C8B-B14F-4D97-AF65-F5344CB8AC3E}">
        <p14:creationId xmlns:p14="http://schemas.microsoft.com/office/powerpoint/2010/main" val="141524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
        <p:cNvGrpSpPr/>
        <p:nvPr/>
      </p:nvGrpSpPr>
      <p:grpSpPr>
        <a:xfrm>
          <a:off x="0" y="0"/>
          <a:ext cx="0" cy="0"/>
          <a:chOff x="0" y="0"/>
          <a:chExt cx="0" cy="0"/>
        </a:xfrm>
      </p:grpSpPr>
      <p:sp>
        <p:nvSpPr>
          <p:cNvPr id="2" name="Google Shape;6;p1">
            <a:extLst>
              <a:ext uri="{FF2B5EF4-FFF2-40B4-BE49-F238E27FC236}">
                <a16:creationId xmlns:a16="http://schemas.microsoft.com/office/drawing/2014/main" id="{4B0E1B8A-95EC-1AC3-E943-682EAAEF9CBA}"/>
              </a:ext>
            </a:extLst>
          </p:cNvPr>
          <p:cNvSpPr txBox="1">
            <a:spLocks noGrp="1"/>
          </p:cNvSpPr>
          <p:nvPr>
            <p:ph type="title"/>
          </p:nvPr>
        </p:nvSpPr>
        <p:spPr>
          <a:xfrm>
            <a:off x="713222" y="445029"/>
            <a:ext cx="7717499" cy="572697"/>
          </a:xfrm>
          <a:prstGeom prst="rect">
            <a:avLst/>
          </a:prstGeom>
          <a:noFill/>
          <a:ln>
            <a:noFill/>
          </a:ln>
        </p:spPr>
        <p:txBody>
          <a:bodyPr vert="horz" wrap="square" lIns="91421" tIns="91421" rIns="91421" bIns="91421" anchor="t" anchorCtr="0" compatLnSpc="1">
            <a:noAutofit/>
          </a:bodyPr>
          <a:lstStyle/>
          <a:p>
            <a:pPr lvl="0"/>
            <a:endParaRPr lang="en-US"/>
          </a:p>
        </p:txBody>
      </p:sp>
      <p:sp>
        <p:nvSpPr>
          <p:cNvPr id="3" name="Google Shape;7;p1">
            <a:extLst>
              <a:ext uri="{FF2B5EF4-FFF2-40B4-BE49-F238E27FC236}">
                <a16:creationId xmlns:a16="http://schemas.microsoft.com/office/drawing/2014/main" id="{CA31FE81-64B4-D700-8831-AC8568D2C449}"/>
              </a:ext>
            </a:extLst>
          </p:cNvPr>
          <p:cNvSpPr txBox="1">
            <a:spLocks noGrp="1"/>
          </p:cNvSpPr>
          <p:nvPr>
            <p:ph type="body" idx="1"/>
          </p:nvPr>
        </p:nvSpPr>
        <p:spPr>
          <a:xfrm>
            <a:off x="713222" y="1152473"/>
            <a:ext cx="7717499" cy="3416399"/>
          </a:xfrm>
          <a:prstGeom prst="rect">
            <a:avLst/>
          </a:prstGeom>
          <a:noFill/>
          <a:ln>
            <a:noFill/>
          </a:ln>
        </p:spPr>
        <p:txBody>
          <a:bodyPr vert="horz" wrap="square" lIns="91421" tIns="91421" rIns="91421" bIns="91421"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xStyles>
    <p:titleStyle>
      <a:lvl1pPr marL="0" marR="0" lvl="0" indent="0" algn="l" defTabSz="914400" rtl="0" fontAlgn="auto" hangingPunct="1">
        <a:lnSpc>
          <a:spcPct val="100000"/>
        </a:lnSpc>
        <a:spcBef>
          <a:spcPts val="0"/>
        </a:spcBef>
        <a:spcAft>
          <a:spcPts val="0"/>
        </a:spcAft>
        <a:buNone/>
        <a:tabLst/>
        <a:defRPr lang="en-US" sz="3200" b="0" i="0" u="none" strike="noStrike" kern="0" cap="none" spc="0" baseline="0">
          <a:solidFill>
            <a:srgbClr val="FFFFFF"/>
          </a:solidFill>
          <a:uFillTx/>
          <a:latin typeface="Alata"/>
          <a:ea typeface="Alata"/>
          <a:cs typeface="Alata"/>
        </a:defRPr>
      </a:lvl1pPr>
    </p:titleStyle>
    <p:bodyStyle>
      <a:lvl1pPr marL="457200" marR="0" lvl="0" indent="-317497" algn="l" defTabSz="914400" rtl="0" fontAlgn="auto" hangingPunct="1">
        <a:lnSpc>
          <a:spcPct val="100000"/>
        </a:lnSpc>
        <a:spcBef>
          <a:spcPts val="0"/>
        </a:spcBef>
        <a:spcAft>
          <a:spcPts val="0"/>
        </a:spcAft>
        <a:buClr>
          <a:srgbClr val="FFFFFF"/>
        </a:buClr>
        <a:buSzPts val="1400"/>
        <a:buFont typeface="Lexend Deca Light"/>
        <a:buChar char="●"/>
        <a:tabLst/>
        <a:defRPr lang="en-US" sz="1400" b="0" i="0" u="none" strike="noStrike" kern="0" cap="none" spc="0" baseline="0">
          <a:solidFill>
            <a:srgbClr val="FFFFFF"/>
          </a:solidFill>
          <a:uFillTx/>
          <a:latin typeface="Lexend Deca Light"/>
          <a:ea typeface="Lexend Deca Light"/>
          <a:cs typeface="Lexend Deca Light"/>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andha951/DATA-228-Big-data-Airline-Delay-Analysis-and-Performance-Benchmarking" TargetMode="External"/><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www.transtats.bts.gov/DL_SelectFields.aspx?gnoyr_VQ=FGJ&amp;QO_fu146_anzr=b0-gvzr"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https://meteostat.net/e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Google Shape;284;p40">
            <a:extLst>
              <a:ext uri="{FF2B5EF4-FFF2-40B4-BE49-F238E27FC236}">
                <a16:creationId xmlns:a16="http://schemas.microsoft.com/office/drawing/2014/main" id="{6A4DF640-9832-2D59-7C90-BA62B933FF49}"/>
              </a:ext>
            </a:extLst>
          </p:cNvPr>
          <p:cNvSpPr txBox="1">
            <a:spLocks noGrp="1"/>
          </p:cNvSpPr>
          <p:nvPr>
            <p:ph type="title"/>
          </p:nvPr>
        </p:nvSpPr>
        <p:spPr>
          <a:xfrm>
            <a:off x="4048670" y="779397"/>
            <a:ext cx="4382097" cy="2902771"/>
          </a:xfrm>
        </p:spPr>
        <p:txBody>
          <a:bodyPr/>
          <a:lstStyle/>
          <a:p>
            <a:pPr lvl="0"/>
            <a:r>
              <a:rPr lang="en-US" sz="4400" dirty="0">
                <a:latin typeface="Times New Roman"/>
              </a:rPr>
              <a:t>AIRLINE DELAY ANALYSIS</a:t>
            </a:r>
          </a:p>
        </p:txBody>
      </p:sp>
      <p:sp>
        <p:nvSpPr>
          <p:cNvPr id="3" name="Google Shape;286;p40">
            <a:extLst>
              <a:ext uri="{FF2B5EF4-FFF2-40B4-BE49-F238E27FC236}">
                <a16:creationId xmlns:a16="http://schemas.microsoft.com/office/drawing/2014/main" id="{4A26EBC4-9A1C-5F04-85EE-942DE6E6B57F}"/>
              </a:ext>
            </a:extLst>
          </p:cNvPr>
          <p:cNvSpPr txBox="1">
            <a:spLocks noGrp="1"/>
          </p:cNvSpPr>
          <p:nvPr>
            <p:ph type="subTitle" idx="4294967295"/>
          </p:nvPr>
        </p:nvSpPr>
        <p:spPr>
          <a:xfrm>
            <a:off x="3349721" y="3682169"/>
            <a:ext cx="5792349" cy="934169"/>
          </a:xfrm>
        </p:spPr>
        <p:txBody>
          <a:bodyPr anchorCtr="1"/>
          <a:lstStyle/>
          <a:p>
            <a:pPr marL="0" lvl="0" indent="0" algn="ctr">
              <a:buNone/>
            </a:pPr>
            <a:r>
              <a:rPr lang="en-US" sz="1800" dirty="0">
                <a:latin typeface="Times New Roman"/>
              </a:rPr>
              <a:t>Group 4: DATA 228 </a:t>
            </a:r>
          </a:p>
          <a:p>
            <a:pPr marL="0" lvl="0" indent="0" algn="ctr">
              <a:buNone/>
            </a:pPr>
            <a:r>
              <a:rPr lang="en-US" sz="1800" dirty="0">
                <a:latin typeface="Times New Roman"/>
              </a:rPr>
              <a:t>Big Data Technologies &amp; Applications</a:t>
            </a:r>
          </a:p>
          <a:p>
            <a:pPr marL="0" lvl="0" indent="0" algn="ctr">
              <a:buNone/>
            </a:pPr>
            <a:r>
              <a:rPr lang="en-US" sz="1800" dirty="0">
                <a:latin typeface="Times New Roman"/>
              </a:rPr>
              <a:t>Prof. Sangjin Lee</a:t>
            </a:r>
          </a:p>
        </p:txBody>
      </p:sp>
      <p:pic>
        <p:nvPicPr>
          <p:cNvPr id="4" name="Google Shape;287;p40">
            <a:extLst>
              <a:ext uri="{FF2B5EF4-FFF2-40B4-BE49-F238E27FC236}">
                <a16:creationId xmlns:a16="http://schemas.microsoft.com/office/drawing/2014/main" id="{C857FAD6-B4FF-6107-F82F-D0E96F6471BC}"/>
              </a:ext>
            </a:extLst>
          </p:cNvPr>
          <p:cNvPicPr>
            <a:picLocks noGrp="1" noChangeAspect="1"/>
          </p:cNvPicPr>
          <p:nvPr>
            <p:ph type="pic" idx="4294967295"/>
          </p:nvPr>
        </p:nvPicPr>
        <p:blipFill>
          <a:blip r:embed="rId3">
            <a:alphaModFix/>
          </a:blip>
          <a:srcRect l="26767" r="26767"/>
          <a:stretch>
            <a:fillRect/>
          </a:stretch>
        </p:blipFill>
        <p:spPr>
          <a:xfrm>
            <a:off x="0" y="0"/>
            <a:ext cx="3307796" cy="5143500"/>
          </a:xfrm>
        </p:spPr>
      </p:pic>
      <p:pic>
        <p:nvPicPr>
          <p:cNvPr id="5" name="Google Shape;288;p40">
            <a:extLst>
              <a:ext uri="{FF2B5EF4-FFF2-40B4-BE49-F238E27FC236}">
                <a16:creationId xmlns:a16="http://schemas.microsoft.com/office/drawing/2014/main" id="{D420780A-9972-DD15-7F38-94E280B3398C}"/>
              </a:ext>
            </a:extLst>
          </p:cNvPr>
          <p:cNvPicPr>
            <a:picLocks noChangeAspect="1"/>
          </p:cNvPicPr>
          <p:nvPr/>
        </p:nvPicPr>
        <p:blipFill>
          <a:blip r:embed="rId4">
            <a:alphaModFix/>
          </a:blip>
          <a:stretch>
            <a:fillRect/>
          </a:stretch>
        </p:blipFill>
        <p:spPr>
          <a:xfrm rot="5400013">
            <a:off x="8165527" y="406872"/>
            <a:ext cx="265249" cy="265249"/>
          </a:xfrm>
          <a:prstGeom prst="rect">
            <a:avLst/>
          </a:prstGeom>
          <a:noFill/>
          <a:ln cap="flat">
            <a:noFill/>
          </a:ln>
        </p:spPr>
      </p:pic>
      <p:sp>
        <p:nvSpPr>
          <p:cNvPr id="6" name="Google Shape;289;p40">
            <a:extLst>
              <a:ext uri="{FF2B5EF4-FFF2-40B4-BE49-F238E27FC236}">
                <a16:creationId xmlns:a16="http://schemas.microsoft.com/office/drawing/2014/main" id="{2C8F8F60-950F-5785-E032-4D6536A6A457}"/>
              </a:ext>
            </a:extLst>
          </p:cNvPr>
          <p:cNvSpPr/>
          <p:nvPr/>
        </p:nvSpPr>
        <p:spPr>
          <a:xfrm flipH="1">
            <a:off x="817720" y="3346"/>
            <a:ext cx="2529897" cy="5143500"/>
          </a:xfrm>
          <a:prstGeom prst="rect">
            <a:avLst/>
          </a:prstGeom>
          <a:gradFill>
            <a:gsLst>
              <a:gs pos="0">
                <a:srgbClr val="384957"/>
              </a:gs>
              <a:gs pos="100000">
                <a:srgbClr val="FFFFFF">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7" name="Google Shape;290;p40">
            <a:extLst>
              <a:ext uri="{FF2B5EF4-FFF2-40B4-BE49-F238E27FC236}">
                <a16:creationId xmlns:a16="http://schemas.microsoft.com/office/drawing/2014/main" id="{2AEEB3F7-5939-B3FA-BD8B-029EBDCA1035}"/>
              </a:ext>
            </a:extLst>
          </p:cNvPr>
          <p:cNvSpPr/>
          <p:nvPr/>
        </p:nvSpPr>
        <p:spPr>
          <a:xfrm flipH="1">
            <a:off x="2627080" y="3346"/>
            <a:ext cx="835203"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cxnSp>
        <p:nvCxnSpPr>
          <p:cNvPr id="8" name="Google Shape;291;p40">
            <a:extLst>
              <a:ext uri="{FF2B5EF4-FFF2-40B4-BE49-F238E27FC236}">
                <a16:creationId xmlns:a16="http://schemas.microsoft.com/office/drawing/2014/main" id="{817107FD-7775-CBCF-153F-51437C115EE5}"/>
              </a:ext>
            </a:extLst>
          </p:cNvPr>
          <p:cNvCxnSpPr>
            <a:endCxn id="5" idx="2"/>
          </p:cNvCxnSpPr>
          <p:nvPr/>
        </p:nvCxnSpPr>
        <p:spPr>
          <a:xfrm>
            <a:off x="1929" y="539496"/>
            <a:ext cx="8163598" cy="0"/>
          </a:xfrm>
          <a:prstGeom prst="straightConnector1">
            <a:avLst/>
          </a:prstGeom>
          <a:noFill/>
          <a:ln w="9528" cap="flat">
            <a:solidFill>
              <a:srgbClr val="FFFFFF"/>
            </a:solidFill>
            <a:prstDash val="solid"/>
            <a:roun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07">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E434894C-AD66-7C9D-22F0-C2FD63D881B2}"/>
              </a:ext>
            </a:extLst>
          </p:cNvPr>
          <p:cNvSpPr txBox="1">
            <a:spLocks noGrp="1"/>
          </p:cNvSpPr>
          <p:nvPr>
            <p:ph type="title"/>
          </p:nvPr>
        </p:nvSpPr>
        <p:spPr>
          <a:xfrm>
            <a:off x="719998" y="498192"/>
            <a:ext cx="8010290" cy="572697"/>
          </a:xfrm>
        </p:spPr>
        <p:txBody>
          <a:bodyPr/>
          <a:lstStyle/>
          <a:p>
            <a:pPr lvl="0"/>
            <a:r>
              <a:rPr lang="en-US" sz="1900" b="1" dirty="0">
                <a:latin typeface="Times New Roman"/>
                <a:ea typeface="+mn-ea"/>
                <a:cs typeface="+mn-cs"/>
              </a:rPr>
              <a:t>ML MODELING: CLUSTERING &amp; WEATHER DELAY PREDICTION</a:t>
            </a:r>
          </a:p>
        </p:txBody>
      </p:sp>
      <p:sp>
        <p:nvSpPr>
          <p:cNvPr id="3" name="Google Shape;298;p41">
            <a:extLst>
              <a:ext uri="{FF2B5EF4-FFF2-40B4-BE49-F238E27FC236}">
                <a16:creationId xmlns:a16="http://schemas.microsoft.com/office/drawing/2014/main" id="{542FF8A9-645B-8ECD-BE5F-3AD0EA4E1722}"/>
              </a:ext>
            </a:extLst>
          </p:cNvPr>
          <p:cNvSpPr txBox="1"/>
          <p:nvPr/>
        </p:nvSpPr>
        <p:spPr>
          <a:xfrm>
            <a:off x="719998" y="1433340"/>
            <a:ext cx="6868460" cy="2663098"/>
          </a:xfrm>
          <a:prstGeom prst="rect">
            <a:avLst/>
          </a:prstGeom>
          <a:noFill/>
          <a:ln cap="flat">
            <a:noFill/>
          </a:ln>
        </p:spPr>
        <p:txBody>
          <a:bodyPr vert="horz" wrap="square" lIns="91421" tIns="91421" rIns="91421" bIns="91421" anchor="t" anchorCtr="0" compatLnSpc="1">
            <a:noAutofit/>
          </a:bodyPr>
          <a:lstStyle/>
          <a:p>
            <a:pPr marL="139702"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1" kern="0" dirty="0">
                <a:solidFill>
                  <a:srgbClr val="FFFFFF"/>
                </a:solidFill>
                <a:latin typeface="Times New Roman"/>
              </a:rPr>
              <a:t>K-MEANS CLUSTERING:</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kern="0" dirty="0">
              <a:solidFill>
                <a:srgbClr val="FFFFFF"/>
              </a:solidFill>
              <a:latin typeface="Times New Roman"/>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kern="0" dirty="0">
                <a:solidFill>
                  <a:srgbClr val="FFFFFF"/>
                </a:solidFill>
                <a:latin typeface="Times New Roman"/>
              </a:rPr>
              <a:t>Segments routes based on delay behavior</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kern="0" dirty="0">
                <a:solidFill>
                  <a:srgbClr val="FFFFFF"/>
                </a:solidFill>
                <a:latin typeface="Times New Roman"/>
              </a:rPr>
              <a:t>Identifies high-delay clusters using flight and temporal features</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kern="0" dirty="0">
              <a:solidFill>
                <a:srgbClr val="FFFFFF"/>
              </a:solidFill>
              <a:latin typeface="Times New Roman"/>
            </a:endParaRPr>
          </a:p>
          <a:p>
            <a:pPr marL="139702"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1" kern="0" dirty="0">
                <a:solidFill>
                  <a:srgbClr val="FFFFFF"/>
                </a:solidFill>
                <a:latin typeface="Times New Roman"/>
              </a:rPr>
              <a:t>LOGISTIC REGRESSION (PYSPARK):</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kern="0" dirty="0">
              <a:solidFill>
                <a:srgbClr val="FFFFFF"/>
              </a:solidFill>
              <a:latin typeface="Times New Roman"/>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kern="0" dirty="0">
                <a:solidFill>
                  <a:srgbClr val="FFFFFF"/>
                </a:solidFill>
                <a:latin typeface="Times New Roman"/>
              </a:rPr>
              <a:t>Predicts weather-related flight delays (binary flag)</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kern="0" dirty="0">
                <a:solidFill>
                  <a:srgbClr val="FFFFFF"/>
                </a:solidFill>
                <a:latin typeface="Times New Roman"/>
              </a:rPr>
              <a:t>Uses encoded route info and weather conditions</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kern="0" dirty="0">
                <a:solidFill>
                  <a:srgbClr val="FFFFFF"/>
                </a:solidFill>
                <a:latin typeface="Times New Roman"/>
              </a:rPr>
              <a:t>Built via Spark ML pipeline (80/20 split)</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b="0" i="0" u="none" strike="noStrike" kern="0" cap="none" spc="0" baseline="0" dirty="0">
              <a:solidFill>
                <a:srgbClr val="FFFFFF"/>
              </a:solidFill>
              <a:uFillTx/>
              <a:latin typeface="Times New Roman"/>
              <a:ea typeface="Lexend Deca Light"/>
              <a:cs typeface="Lexend Deca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Google Shape;425;p48">
            <a:extLst>
              <a:ext uri="{FF2B5EF4-FFF2-40B4-BE49-F238E27FC236}">
                <a16:creationId xmlns:a16="http://schemas.microsoft.com/office/drawing/2014/main" id="{C0ECA663-8A54-1987-A920-995805EF202D}"/>
              </a:ext>
            </a:extLst>
          </p:cNvPr>
          <p:cNvSpPr txBox="1">
            <a:spLocks noGrp="1"/>
          </p:cNvSpPr>
          <p:nvPr>
            <p:ph type="subTitle" idx="4294967295"/>
          </p:nvPr>
        </p:nvSpPr>
        <p:spPr>
          <a:xfrm>
            <a:off x="4406877" y="539496"/>
            <a:ext cx="4023899" cy="2949900"/>
          </a:xfrm>
        </p:spPr>
        <p:txBody>
          <a:bodyPr anchor="b" anchorCtr="1"/>
          <a:lstStyle/>
          <a:p>
            <a:pPr marL="0" lvl="0" indent="0" algn="ctr">
              <a:buNone/>
            </a:pPr>
            <a:r>
              <a:rPr lang="en-US" sz="2800">
                <a:latin typeface="Times New Roman"/>
                <a:cs typeface="Alata"/>
              </a:rPr>
              <a:t>ANALYSIS AND INSIGHTS</a:t>
            </a:r>
          </a:p>
        </p:txBody>
      </p:sp>
      <p:pic>
        <p:nvPicPr>
          <p:cNvPr id="3" name="Google Shape;427;p48">
            <a:extLst>
              <a:ext uri="{FF2B5EF4-FFF2-40B4-BE49-F238E27FC236}">
                <a16:creationId xmlns:a16="http://schemas.microsoft.com/office/drawing/2014/main" id="{F2756B19-BF54-6AC0-D122-49216DF92272}"/>
              </a:ext>
            </a:extLst>
          </p:cNvPr>
          <p:cNvPicPr>
            <a:picLocks noGrp="1" noChangeAspect="1"/>
          </p:cNvPicPr>
          <p:nvPr>
            <p:ph type="pic" idx="4294967295"/>
          </p:nvPr>
        </p:nvPicPr>
        <p:blipFill>
          <a:blip r:embed="rId3">
            <a:alphaModFix/>
          </a:blip>
          <a:srcRect l="26767" r="26767"/>
          <a:stretch>
            <a:fillRect/>
          </a:stretch>
        </p:blipFill>
        <p:spPr>
          <a:xfrm>
            <a:off x="0" y="0"/>
            <a:ext cx="3307796" cy="5143500"/>
          </a:xfrm>
        </p:spPr>
      </p:pic>
      <p:sp>
        <p:nvSpPr>
          <p:cNvPr id="4" name="Google Shape;428;p48">
            <a:extLst>
              <a:ext uri="{FF2B5EF4-FFF2-40B4-BE49-F238E27FC236}">
                <a16:creationId xmlns:a16="http://schemas.microsoft.com/office/drawing/2014/main" id="{0BCC5FDC-495C-C65E-A476-0C0C1F664D9A}"/>
              </a:ext>
            </a:extLst>
          </p:cNvPr>
          <p:cNvSpPr/>
          <p:nvPr/>
        </p:nvSpPr>
        <p:spPr>
          <a:xfrm flipH="1">
            <a:off x="817720" y="3346"/>
            <a:ext cx="2529897"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429;p48">
            <a:extLst>
              <a:ext uri="{FF2B5EF4-FFF2-40B4-BE49-F238E27FC236}">
                <a16:creationId xmlns:a16="http://schemas.microsoft.com/office/drawing/2014/main" id="{850344C5-71EE-10AE-C30C-FA31C57D8FC1}"/>
              </a:ext>
            </a:extLst>
          </p:cNvPr>
          <p:cNvSpPr/>
          <p:nvPr/>
        </p:nvSpPr>
        <p:spPr>
          <a:xfrm flipH="1">
            <a:off x="2627080" y="3346"/>
            <a:ext cx="835203"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pic>
        <p:nvPicPr>
          <p:cNvPr id="6" name="Google Shape;430;p48">
            <a:extLst>
              <a:ext uri="{FF2B5EF4-FFF2-40B4-BE49-F238E27FC236}">
                <a16:creationId xmlns:a16="http://schemas.microsoft.com/office/drawing/2014/main" id="{EE927BB7-D929-41C7-D0F9-C245F3825869}"/>
              </a:ext>
            </a:extLst>
          </p:cNvPr>
          <p:cNvPicPr>
            <a:picLocks noChangeAspect="1"/>
          </p:cNvPicPr>
          <p:nvPr/>
        </p:nvPicPr>
        <p:blipFill>
          <a:blip r:embed="rId4">
            <a:alphaModFix/>
          </a:blip>
          <a:stretch>
            <a:fillRect/>
          </a:stretch>
        </p:blipFill>
        <p:spPr>
          <a:xfrm rot="5400013">
            <a:off x="8158751" y="4471380"/>
            <a:ext cx="265249" cy="265249"/>
          </a:xfrm>
          <a:prstGeom prst="rect">
            <a:avLst/>
          </a:prstGeom>
          <a:noFill/>
          <a:ln cap="flat">
            <a:noFill/>
          </a:ln>
        </p:spPr>
      </p:pic>
      <p:cxnSp>
        <p:nvCxnSpPr>
          <p:cNvPr id="7" name="Google Shape;431;p48">
            <a:extLst>
              <a:ext uri="{FF2B5EF4-FFF2-40B4-BE49-F238E27FC236}">
                <a16:creationId xmlns:a16="http://schemas.microsoft.com/office/drawing/2014/main" id="{A4849349-090B-DB6D-99B6-E52E0ED0730C}"/>
              </a:ext>
            </a:extLst>
          </p:cNvPr>
          <p:cNvCxnSpPr>
            <a:endCxn id="6" idx="2"/>
          </p:cNvCxnSpPr>
          <p:nvPr/>
        </p:nvCxnSpPr>
        <p:spPr>
          <a:xfrm>
            <a:off x="11649" y="4604004"/>
            <a:ext cx="8147103" cy="0"/>
          </a:xfrm>
          <a:prstGeom prst="straightConnector1">
            <a:avLst/>
          </a:prstGeom>
          <a:noFill/>
          <a:ln w="9528" cap="flat">
            <a:solidFill>
              <a:srgbClr val="FFFFFF"/>
            </a:solidFill>
            <a:prstDash val="solid"/>
            <a:roun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DB4AEF3F-611E-811E-923D-AE410C6C34A0}"/>
              </a:ext>
            </a:extLst>
          </p:cNvPr>
          <p:cNvSpPr txBox="1">
            <a:spLocks noGrp="1"/>
          </p:cNvSpPr>
          <p:nvPr>
            <p:ph type="title"/>
          </p:nvPr>
        </p:nvSpPr>
        <p:spPr>
          <a:xfrm>
            <a:off x="719998" y="445029"/>
            <a:ext cx="8010290" cy="572697"/>
          </a:xfrm>
        </p:spPr>
        <p:txBody>
          <a:bodyPr/>
          <a:lstStyle/>
          <a:p>
            <a:pPr lvl="0"/>
            <a:r>
              <a:rPr lang="en-US" sz="2800" dirty="0">
                <a:latin typeface="Times New Roman"/>
              </a:rPr>
              <a:t>DELAY HOTSPOTS</a:t>
            </a:r>
          </a:p>
        </p:txBody>
      </p:sp>
      <p:pic>
        <p:nvPicPr>
          <p:cNvPr id="3" name="Picture 1">
            <a:extLst>
              <a:ext uri="{FF2B5EF4-FFF2-40B4-BE49-F238E27FC236}">
                <a16:creationId xmlns:a16="http://schemas.microsoft.com/office/drawing/2014/main" id="{B6E1BA02-415E-C68D-0A3F-4DC89D141414}"/>
              </a:ext>
            </a:extLst>
          </p:cNvPr>
          <p:cNvPicPr>
            <a:picLocks noChangeAspect="1"/>
          </p:cNvPicPr>
          <p:nvPr/>
        </p:nvPicPr>
        <p:blipFill>
          <a:blip r:embed="rId3"/>
          <a:stretch>
            <a:fillRect/>
          </a:stretch>
        </p:blipFill>
        <p:spPr>
          <a:xfrm>
            <a:off x="698501" y="1206130"/>
            <a:ext cx="3772649" cy="2114915"/>
          </a:xfrm>
          <a:prstGeom prst="rect">
            <a:avLst/>
          </a:prstGeom>
          <a:noFill/>
          <a:ln cap="flat">
            <a:noFill/>
          </a:ln>
        </p:spPr>
      </p:pic>
      <p:pic>
        <p:nvPicPr>
          <p:cNvPr id="4" name="Picture 4" descr="A graph of a number of airlines&#10;&#10;AI-generated content may be incorrect.">
            <a:extLst>
              <a:ext uri="{FF2B5EF4-FFF2-40B4-BE49-F238E27FC236}">
                <a16:creationId xmlns:a16="http://schemas.microsoft.com/office/drawing/2014/main" id="{C205720A-9794-38E2-A4B1-08F6E84389B4}"/>
              </a:ext>
            </a:extLst>
          </p:cNvPr>
          <p:cNvPicPr>
            <a:picLocks noChangeAspect="1"/>
          </p:cNvPicPr>
          <p:nvPr/>
        </p:nvPicPr>
        <p:blipFill>
          <a:blip r:embed="rId4"/>
          <a:stretch>
            <a:fillRect/>
          </a:stretch>
        </p:blipFill>
        <p:spPr>
          <a:xfrm>
            <a:off x="4784058" y="1210235"/>
            <a:ext cx="3691405" cy="2110352"/>
          </a:xfrm>
          <a:prstGeom prst="rect">
            <a:avLst/>
          </a:prstGeom>
          <a:noFill/>
          <a:ln cap="flat">
            <a:noFill/>
          </a:ln>
        </p:spPr>
      </p:pic>
      <p:sp>
        <p:nvSpPr>
          <p:cNvPr id="5" name="Google Shape;274;p39">
            <a:extLst>
              <a:ext uri="{FF2B5EF4-FFF2-40B4-BE49-F238E27FC236}">
                <a16:creationId xmlns:a16="http://schemas.microsoft.com/office/drawing/2014/main" id="{D4D5CCCA-7690-A69C-28A4-960ABFD4AB54}"/>
              </a:ext>
            </a:extLst>
          </p:cNvPr>
          <p:cNvSpPr txBox="1">
            <a:spLocks noGrp="1"/>
          </p:cNvSpPr>
          <p:nvPr>
            <p:ph type="subTitle" idx="4294967295"/>
          </p:nvPr>
        </p:nvSpPr>
        <p:spPr>
          <a:xfrm>
            <a:off x="708669" y="3690975"/>
            <a:ext cx="3759784" cy="753273"/>
          </a:xfrm>
        </p:spPr>
        <p:txBody>
          <a:bodyPr/>
          <a:lstStyle/>
          <a:p>
            <a:pPr marL="171450" lvl="0" indent="-171450">
              <a:buFont typeface="Arial"/>
              <a:buChar char="•"/>
            </a:pPr>
            <a:r>
              <a:rPr lang="en-US" sz="1300" dirty="0">
                <a:latin typeface="Times New Roman"/>
              </a:rPr>
              <a:t>Morgantown (MGW) leads with the longest average departure delays.</a:t>
            </a:r>
          </a:p>
          <a:p>
            <a:pPr marL="171450" lvl="0" indent="-171450">
              <a:buFont typeface="Arial"/>
              <a:buChar char="•"/>
            </a:pPr>
            <a:r>
              <a:rPr lang="en-US" sz="1300" dirty="0">
                <a:latin typeface="Times New Roman"/>
              </a:rPr>
              <a:t>Other airports like PPG and BIH show moderate but consistent delays.</a:t>
            </a:r>
          </a:p>
        </p:txBody>
      </p:sp>
      <p:sp>
        <p:nvSpPr>
          <p:cNvPr id="6" name="Google Shape;274;p39">
            <a:extLst>
              <a:ext uri="{FF2B5EF4-FFF2-40B4-BE49-F238E27FC236}">
                <a16:creationId xmlns:a16="http://schemas.microsoft.com/office/drawing/2014/main" id="{C0752211-FB04-F8F4-0CBC-C1FA260C783F}"/>
              </a:ext>
            </a:extLst>
          </p:cNvPr>
          <p:cNvSpPr txBox="1"/>
          <p:nvPr/>
        </p:nvSpPr>
        <p:spPr>
          <a:xfrm>
            <a:off x="4730831" y="3690225"/>
            <a:ext cx="3744842" cy="753273"/>
          </a:xfrm>
          <a:prstGeom prst="rect">
            <a:avLst/>
          </a:prstGeom>
          <a:noFill/>
          <a:ln cap="flat">
            <a:noFill/>
          </a:ln>
        </p:spPr>
        <p:txBody>
          <a:bodyPr vert="horz" wrap="square" lIns="91421" tIns="91421" rIns="91421" bIns="91421" anchor="t" anchorCtr="0" compatLnSpc="1">
            <a:noAutofit/>
          </a:bodyPr>
          <a:lstStyle/>
          <a:p>
            <a:pPr marL="171450" marR="0" lvl="0" indent="-171450"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Lexend Deca Light"/>
                <a:cs typeface="Lexend Deca Light"/>
              </a:rPr>
              <a:t>JetBlue (B6) and Frontier (F9) have the highest arrival delays.</a:t>
            </a:r>
          </a:p>
          <a:p>
            <a:pPr marL="171450" marR="0" lvl="0" indent="-171450"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Lexend Deca Light"/>
                <a:cs typeface="Lexend Deca Light"/>
              </a:rPr>
              <a:t>SkyWest (OO) and PSA Airlines (OH) show better on-time performance.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67">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76047DEB-95F1-6C0D-CD7E-62AAFA073180}"/>
              </a:ext>
            </a:extLst>
          </p:cNvPr>
          <p:cNvSpPr txBox="1">
            <a:spLocks noGrp="1"/>
          </p:cNvSpPr>
          <p:nvPr>
            <p:ph type="title"/>
          </p:nvPr>
        </p:nvSpPr>
        <p:spPr>
          <a:xfrm>
            <a:off x="719998" y="445029"/>
            <a:ext cx="8010290" cy="572697"/>
          </a:xfrm>
        </p:spPr>
        <p:txBody>
          <a:bodyPr/>
          <a:lstStyle/>
          <a:p>
            <a:pPr lvl="0"/>
            <a:r>
              <a:rPr lang="en-US" sz="2800" dirty="0">
                <a:latin typeface="Times New Roman"/>
              </a:rPr>
              <a:t>DELAY CAUSES</a:t>
            </a:r>
            <a:endParaRPr lang="en-US" dirty="0"/>
          </a:p>
        </p:txBody>
      </p:sp>
      <p:sp>
        <p:nvSpPr>
          <p:cNvPr id="3" name="Google Shape;274;p39">
            <a:extLst>
              <a:ext uri="{FF2B5EF4-FFF2-40B4-BE49-F238E27FC236}">
                <a16:creationId xmlns:a16="http://schemas.microsoft.com/office/drawing/2014/main" id="{1D17991D-98A7-1915-21DC-D8CCDF9CD9BE}"/>
              </a:ext>
            </a:extLst>
          </p:cNvPr>
          <p:cNvSpPr txBox="1">
            <a:spLocks noGrp="1"/>
          </p:cNvSpPr>
          <p:nvPr>
            <p:ph type="subTitle" idx="4294967295"/>
          </p:nvPr>
        </p:nvSpPr>
        <p:spPr>
          <a:xfrm>
            <a:off x="5777462" y="1210738"/>
            <a:ext cx="2713902" cy="3013130"/>
          </a:xfrm>
        </p:spPr>
        <p:txBody>
          <a:bodyPr/>
          <a:lstStyle/>
          <a:p>
            <a:pPr lvl="0">
              <a:buFont typeface="Arial"/>
              <a:buChar char="•"/>
            </a:pPr>
            <a:r>
              <a:rPr lang="en-US" sz="1300" b="1" dirty="0">
                <a:latin typeface="Times New Roman"/>
              </a:rPr>
              <a:t>Late aircraft</a:t>
            </a:r>
            <a:r>
              <a:rPr lang="en-US" sz="1300" dirty="0">
                <a:latin typeface="Times New Roman"/>
              </a:rPr>
              <a:t> is the top delay cause, showing ripple effects from earlier flights.</a:t>
            </a:r>
          </a:p>
          <a:p>
            <a:pPr lvl="0">
              <a:buFont typeface="Arial"/>
              <a:buChar char="•"/>
            </a:pPr>
            <a:endParaRPr lang="en-US" sz="1300" dirty="0">
              <a:latin typeface="Times New Roman"/>
            </a:endParaRPr>
          </a:p>
          <a:p>
            <a:pPr lvl="0">
              <a:buFont typeface="Arial"/>
              <a:buChar char="•"/>
            </a:pPr>
            <a:r>
              <a:rPr lang="en-US" sz="1300" b="1" dirty="0">
                <a:latin typeface="Times New Roman"/>
              </a:rPr>
              <a:t>Carrier delays</a:t>
            </a:r>
            <a:r>
              <a:rPr lang="en-US" sz="1300" dirty="0">
                <a:latin typeface="Times New Roman"/>
              </a:rPr>
              <a:t> come next, linked to airline-specific issues.</a:t>
            </a:r>
          </a:p>
          <a:p>
            <a:pPr lvl="0">
              <a:buFont typeface="Arial"/>
              <a:buChar char="•"/>
            </a:pPr>
            <a:endParaRPr lang="en-US" sz="1300" dirty="0">
              <a:latin typeface="Times New Roman"/>
            </a:endParaRPr>
          </a:p>
          <a:p>
            <a:pPr lvl="0">
              <a:buFont typeface="Arial"/>
              <a:buChar char="•"/>
            </a:pPr>
            <a:r>
              <a:rPr lang="en-US" sz="1300" b="1" dirty="0">
                <a:latin typeface="Times New Roman"/>
              </a:rPr>
              <a:t>NAS delays</a:t>
            </a:r>
            <a:r>
              <a:rPr lang="en-US" sz="1300" dirty="0">
                <a:latin typeface="Times New Roman"/>
              </a:rPr>
              <a:t> reflect airspace and traffic control problems.</a:t>
            </a:r>
          </a:p>
          <a:p>
            <a:pPr lvl="0">
              <a:buFont typeface="Arial"/>
              <a:buChar char="•"/>
            </a:pPr>
            <a:endParaRPr lang="en-US" sz="1300" dirty="0">
              <a:latin typeface="Times New Roman"/>
            </a:endParaRPr>
          </a:p>
          <a:p>
            <a:pPr lvl="0">
              <a:buFont typeface="Arial"/>
              <a:buChar char="•"/>
            </a:pPr>
            <a:r>
              <a:rPr lang="en-US" sz="1300" b="1" dirty="0">
                <a:latin typeface="Times New Roman"/>
              </a:rPr>
              <a:t>Weather delays</a:t>
            </a:r>
            <a:r>
              <a:rPr lang="en-US" sz="1300" dirty="0">
                <a:latin typeface="Times New Roman"/>
              </a:rPr>
              <a:t> are smaller but still significantly affect operations.</a:t>
            </a:r>
          </a:p>
          <a:p>
            <a:pPr marL="171450" lvl="0" indent="-171450">
              <a:buFont typeface="Arial"/>
              <a:buChar char="•"/>
            </a:pPr>
            <a:endParaRPr lang="en-US" sz="1100" dirty="0"/>
          </a:p>
        </p:txBody>
      </p:sp>
      <p:pic>
        <p:nvPicPr>
          <p:cNvPr id="4" name="Picture 3" descr="A pie chart with numbers and text&#10;&#10;AI-generated content may be incorrect.">
            <a:extLst>
              <a:ext uri="{FF2B5EF4-FFF2-40B4-BE49-F238E27FC236}">
                <a16:creationId xmlns:a16="http://schemas.microsoft.com/office/drawing/2014/main" id="{8D919D3B-6A6F-98F7-CD84-EB15F6E76E9F}"/>
              </a:ext>
            </a:extLst>
          </p:cNvPr>
          <p:cNvPicPr>
            <a:picLocks noChangeAspect="1"/>
          </p:cNvPicPr>
          <p:nvPr/>
        </p:nvPicPr>
        <p:blipFill>
          <a:blip r:embed="rId3"/>
          <a:stretch>
            <a:fillRect/>
          </a:stretch>
        </p:blipFill>
        <p:spPr>
          <a:xfrm>
            <a:off x="747101" y="1210235"/>
            <a:ext cx="4639116" cy="3026664"/>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68">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77CF57BB-B7D8-CE03-FCDA-B48664B1B687}"/>
              </a:ext>
            </a:extLst>
          </p:cNvPr>
          <p:cNvSpPr txBox="1">
            <a:spLocks noGrp="1"/>
          </p:cNvSpPr>
          <p:nvPr>
            <p:ph type="title"/>
          </p:nvPr>
        </p:nvSpPr>
        <p:spPr>
          <a:xfrm>
            <a:off x="719998" y="445029"/>
            <a:ext cx="8010290" cy="572697"/>
          </a:xfrm>
        </p:spPr>
        <p:txBody>
          <a:bodyPr/>
          <a:lstStyle/>
          <a:p>
            <a:pPr lvl="0"/>
            <a:r>
              <a:rPr lang="en-US" sz="2800" dirty="0">
                <a:latin typeface="Times New Roman"/>
              </a:rPr>
              <a:t>AIRLINE ON-TIME PERFORMANCE</a:t>
            </a:r>
            <a:endParaRPr lang="en-US" dirty="0"/>
          </a:p>
        </p:txBody>
      </p:sp>
      <p:sp>
        <p:nvSpPr>
          <p:cNvPr id="3" name="Google Shape;274;p39">
            <a:extLst>
              <a:ext uri="{FF2B5EF4-FFF2-40B4-BE49-F238E27FC236}">
                <a16:creationId xmlns:a16="http://schemas.microsoft.com/office/drawing/2014/main" id="{5D271DCF-F174-E3C7-EEC7-3AC0C7E21F9C}"/>
              </a:ext>
            </a:extLst>
          </p:cNvPr>
          <p:cNvSpPr txBox="1">
            <a:spLocks noGrp="1"/>
          </p:cNvSpPr>
          <p:nvPr>
            <p:ph type="subTitle" idx="4294967295"/>
          </p:nvPr>
        </p:nvSpPr>
        <p:spPr>
          <a:xfrm>
            <a:off x="5893253" y="1128561"/>
            <a:ext cx="2713902" cy="3013130"/>
          </a:xfrm>
        </p:spPr>
        <p:txBody>
          <a:bodyPr/>
          <a:lstStyle/>
          <a:p>
            <a:pPr lvl="0">
              <a:buFont typeface="Arial"/>
              <a:buChar char="•"/>
            </a:pPr>
            <a:r>
              <a:rPr lang="en-US" sz="1300" b="1" dirty="0">
                <a:latin typeface="Times New Roman"/>
              </a:rPr>
              <a:t>Peak delays occur between 1–3 AM</a:t>
            </a:r>
            <a:r>
              <a:rPr lang="en-US" sz="1300" dirty="0">
                <a:latin typeface="Times New Roman"/>
              </a:rPr>
              <a:t>, with the highest around 2 AM (~118 mins).</a:t>
            </a:r>
          </a:p>
          <a:p>
            <a:pPr lvl="0">
              <a:buFont typeface="Arial"/>
              <a:buChar char="•"/>
            </a:pPr>
            <a:endParaRPr lang="en-US" sz="1300" dirty="0">
              <a:latin typeface="Times New Roman"/>
            </a:endParaRPr>
          </a:p>
          <a:p>
            <a:pPr lvl="0">
              <a:buFont typeface="Arial"/>
              <a:buChar char="•"/>
            </a:pPr>
            <a:r>
              <a:rPr lang="en-US" sz="1300" b="1" dirty="0">
                <a:latin typeface="Times New Roman"/>
              </a:rPr>
              <a:t>Early morning flights (5–8 AM)</a:t>
            </a:r>
            <a:r>
              <a:rPr lang="en-US" sz="1300" dirty="0">
                <a:latin typeface="Times New Roman"/>
              </a:rPr>
              <a:t> have the lowest average departure delays.</a:t>
            </a:r>
          </a:p>
          <a:p>
            <a:pPr lvl="0">
              <a:buFont typeface="Arial"/>
              <a:buChar char="•"/>
            </a:pPr>
            <a:endParaRPr lang="en-US" sz="1300" dirty="0">
              <a:latin typeface="Times New Roman"/>
            </a:endParaRPr>
          </a:p>
          <a:p>
            <a:pPr lvl="0">
              <a:buFont typeface="Arial"/>
              <a:buChar char="•"/>
            </a:pPr>
            <a:r>
              <a:rPr lang="en-US" sz="1300" b="1" dirty="0">
                <a:latin typeface="Times New Roman"/>
              </a:rPr>
              <a:t>Delays gradually increase through the day</a:t>
            </a:r>
            <a:r>
              <a:rPr lang="en-US" sz="1300" dirty="0">
                <a:latin typeface="Times New Roman"/>
              </a:rPr>
              <a:t>, rising steadily after noon.</a:t>
            </a:r>
            <a:endParaRPr lang="en-US" sz="1300" dirty="0"/>
          </a:p>
          <a:p>
            <a:pPr lvl="0">
              <a:buFont typeface="Arial"/>
              <a:buChar char="•"/>
            </a:pPr>
            <a:endParaRPr lang="en-US" sz="1300" dirty="0">
              <a:latin typeface="Times New Roman"/>
            </a:endParaRPr>
          </a:p>
          <a:p>
            <a:pPr lvl="0">
              <a:buFont typeface="Arial"/>
              <a:buChar char="•"/>
            </a:pPr>
            <a:r>
              <a:rPr lang="en-US" sz="1300" b="1" dirty="0">
                <a:latin typeface="Times New Roman"/>
              </a:rPr>
              <a:t>Late night flights (10–11 PM)</a:t>
            </a:r>
            <a:r>
              <a:rPr lang="en-US" sz="1300" dirty="0">
                <a:latin typeface="Times New Roman"/>
              </a:rPr>
              <a:t> show a noticeable spike, likely due to accumulated system delays.</a:t>
            </a:r>
            <a:endParaRPr lang="en-US" sz="1300" dirty="0"/>
          </a:p>
          <a:p>
            <a:pPr lvl="0">
              <a:buFont typeface="Arial"/>
              <a:buChar char="•"/>
            </a:pPr>
            <a:endParaRPr lang="en-US" sz="1200" dirty="0">
              <a:latin typeface="Times New Roman"/>
            </a:endParaRPr>
          </a:p>
          <a:p>
            <a:pPr marL="171450" lvl="0" indent="-171450">
              <a:buFont typeface="Arial"/>
              <a:buChar char="•"/>
            </a:pPr>
            <a:endParaRPr lang="en-US" sz="1100" dirty="0"/>
          </a:p>
        </p:txBody>
      </p:sp>
      <p:pic>
        <p:nvPicPr>
          <p:cNvPr id="4" name="Picture 1" descr="A graph with orange lines&#10;&#10;AI-generated content may be incorrect.">
            <a:extLst>
              <a:ext uri="{FF2B5EF4-FFF2-40B4-BE49-F238E27FC236}">
                <a16:creationId xmlns:a16="http://schemas.microsoft.com/office/drawing/2014/main" id="{F8BBD30C-403B-089F-B9E1-A40CB7FA585A}"/>
              </a:ext>
            </a:extLst>
          </p:cNvPr>
          <p:cNvPicPr>
            <a:picLocks noChangeAspect="1"/>
          </p:cNvPicPr>
          <p:nvPr/>
        </p:nvPicPr>
        <p:blipFill>
          <a:blip r:embed="rId3"/>
          <a:stretch>
            <a:fillRect/>
          </a:stretch>
        </p:blipFill>
        <p:spPr>
          <a:xfrm>
            <a:off x="720912" y="1210802"/>
            <a:ext cx="5173382" cy="2568750"/>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72">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659D9305-E841-6DB8-A232-6D4E68569115}"/>
              </a:ext>
            </a:extLst>
          </p:cNvPr>
          <p:cNvSpPr txBox="1">
            <a:spLocks noGrp="1"/>
          </p:cNvSpPr>
          <p:nvPr>
            <p:ph type="title"/>
          </p:nvPr>
        </p:nvSpPr>
        <p:spPr>
          <a:xfrm>
            <a:off x="719998" y="445029"/>
            <a:ext cx="8010290" cy="572697"/>
          </a:xfrm>
        </p:spPr>
        <p:txBody>
          <a:bodyPr/>
          <a:lstStyle/>
          <a:p>
            <a:pPr lvl="0"/>
            <a:r>
              <a:rPr lang="en-US" sz="2800" dirty="0">
                <a:latin typeface="Times New Roman"/>
              </a:rPr>
              <a:t>MONTHLY FLIGHT DELAY TRENDS</a:t>
            </a:r>
          </a:p>
        </p:txBody>
      </p:sp>
      <p:sp>
        <p:nvSpPr>
          <p:cNvPr id="3" name="Google Shape;274;p39">
            <a:extLst>
              <a:ext uri="{FF2B5EF4-FFF2-40B4-BE49-F238E27FC236}">
                <a16:creationId xmlns:a16="http://schemas.microsoft.com/office/drawing/2014/main" id="{BC81B3E0-109D-E7F5-88A8-6B7FF7059DBB}"/>
              </a:ext>
            </a:extLst>
          </p:cNvPr>
          <p:cNvSpPr txBox="1">
            <a:spLocks noGrp="1"/>
          </p:cNvSpPr>
          <p:nvPr>
            <p:ph type="subTitle" idx="4294967295"/>
          </p:nvPr>
        </p:nvSpPr>
        <p:spPr>
          <a:xfrm>
            <a:off x="5893253" y="1160365"/>
            <a:ext cx="2713902" cy="3013130"/>
          </a:xfrm>
        </p:spPr>
        <p:txBody>
          <a:bodyPr/>
          <a:lstStyle/>
          <a:p>
            <a:pPr lvl="0">
              <a:buFont typeface="Arial"/>
              <a:buChar char="•"/>
            </a:pPr>
            <a:r>
              <a:rPr lang="en-US" sz="1300" dirty="0">
                <a:latin typeface="Times New Roman"/>
              </a:rPr>
              <a:t>Delay peaks occur during July and August, indicating heavy summer travel congestion</a:t>
            </a:r>
          </a:p>
          <a:p>
            <a:pPr lvl="0">
              <a:buFont typeface="Arial"/>
              <a:buChar char="•"/>
            </a:pPr>
            <a:endParaRPr lang="en-US" sz="1300" dirty="0">
              <a:latin typeface="Times New Roman"/>
            </a:endParaRPr>
          </a:p>
          <a:p>
            <a:pPr lvl="0">
              <a:buFont typeface="Arial"/>
              <a:buChar char="•"/>
            </a:pPr>
            <a:r>
              <a:rPr lang="en-US" sz="1300" dirty="0">
                <a:latin typeface="Times New Roman"/>
              </a:rPr>
              <a:t>Airlines like WN (Southwest) and AA (American Airlines) show the highest seasonal variation in total delay minutes</a:t>
            </a:r>
          </a:p>
          <a:p>
            <a:pPr lvl="0">
              <a:buFont typeface="Arial"/>
              <a:buChar char="•"/>
            </a:pPr>
            <a:endParaRPr lang="en-US" sz="1300" dirty="0">
              <a:latin typeface="Times New Roman"/>
            </a:endParaRPr>
          </a:p>
          <a:p>
            <a:pPr lvl="0">
              <a:buFont typeface="Arial"/>
              <a:buChar char="•"/>
            </a:pPr>
            <a:r>
              <a:rPr lang="en-US" sz="1300" dirty="0">
                <a:latin typeface="Times New Roman"/>
              </a:rPr>
              <a:t>A notable drop in delays is observed from September to November, likely due to reduced passenger traffic and weather improvements.</a:t>
            </a:r>
          </a:p>
          <a:p>
            <a:pPr lvl="0">
              <a:buFont typeface="Arial"/>
              <a:buChar char="•"/>
            </a:pPr>
            <a:endParaRPr lang="en-US" sz="1100" dirty="0"/>
          </a:p>
          <a:p>
            <a:pPr lvl="0">
              <a:buFont typeface="Arial"/>
              <a:buChar char="•"/>
            </a:pPr>
            <a:endParaRPr lang="en-US" sz="1100" dirty="0"/>
          </a:p>
          <a:p>
            <a:pPr marL="171450" lvl="0" indent="-171450">
              <a:buFont typeface="Arial"/>
              <a:buChar char="•"/>
            </a:pPr>
            <a:endParaRPr lang="en-US" sz="1100" dirty="0"/>
          </a:p>
        </p:txBody>
      </p:sp>
      <p:pic>
        <p:nvPicPr>
          <p:cNvPr id="4" name="Picture 2" descr="A graph of different colored lines&#10;&#10;AI-generated content may be incorrect.">
            <a:extLst>
              <a:ext uri="{FF2B5EF4-FFF2-40B4-BE49-F238E27FC236}">
                <a16:creationId xmlns:a16="http://schemas.microsoft.com/office/drawing/2014/main" id="{C20F6352-ECCF-DAE9-8145-040A824CC2E6}"/>
              </a:ext>
            </a:extLst>
          </p:cNvPr>
          <p:cNvPicPr>
            <a:picLocks noChangeAspect="1"/>
          </p:cNvPicPr>
          <p:nvPr/>
        </p:nvPicPr>
        <p:blipFill>
          <a:blip r:embed="rId3"/>
          <a:stretch>
            <a:fillRect/>
          </a:stretch>
        </p:blipFill>
        <p:spPr>
          <a:xfrm>
            <a:off x="819668" y="1265465"/>
            <a:ext cx="5075788" cy="3024871"/>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98">
    <p:bg>
      <p:bgPr>
        <a:solidFill>
          <a:srgbClr val="384957"/>
        </a:solidFill>
        <a:effectLst/>
      </p:bgPr>
    </p:bg>
    <p:spTree>
      <p:nvGrpSpPr>
        <p:cNvPr id="1" name=""/>
        <p:cNvGrpSpPr/>
        <p:nvPr/>
      </p:nvGrpSpPr>
      <p:grpSpPr>
        <a:xfrm>
          <a:off x="0" y="0"/>
          <a:ext cx="0" cy="0"/>
          <a:chOff x="0" y="0"/>
          <a:chExt cx="0" cy="0"/>
        </a:xfrm>
      </p:grpSpPr>
      <p:pic>
        <p:nvPicPr>
          <p:cNvPr id="2" name="Google Shape;252;p38">
            <a:extLst>
              <a:ext uri="{FF2B5EF4-FFF2-40B4-BE49-F238E27FC236}">
                <a16:creationId xmlns:a16="http://schemas.microsoft.com/office/drawing/2014/main" id="{3485B5F4-9C1D-8F5F-D156-9EC8027F32E5}"/>
              </a:ext>
            </a:extLst>
          </p:cNvPr>
          <p:cNvPicPr>
            <a:picLocks noGrp="1" noChangeAspect="1"/>
          </p:cNvPicPr>
          <p:nvPr>
            <p:ph type="pic" idx="4294967295"/>
          </p:nvPr>
        </p:nvPicPr>
        <p:blipFill>
          <a:blip r:embed="rId3">
            <a:alphaModFix/>
          </a:blip>
          <a:srcRect l="7474" r="50012"/>
          <a:stretch>
            <a:fillRect/>
          </a:stretch>
        </p:blipFill>
        <p:spPr>
          <a:xfrm>
            <a:off x="5971900" y="0"/>
            <a:ext cx="3172199" cy="5143500"/>
          </a:xfrm>
        </p:spPr>
      </p:pic>
      <p:sp>
        <p:nvSpPr>
          <p:cNvPr id="3" name="Google Shape;253;p38">
            <a:extLst>
              <a:ext uri="{FF2B5EF4-FFF2-40B4-BE49-F238E27FC236}">
                <a16:creationId xmlns:a16="http://schemas.microsoft.com/office/drawing/2014/main" id="{C23570A6-9C98-C0DE-CC76-DE830CB3B79F}"/>
              </a:ext>
            </a:extLst>
          </p:cNvPr>
          <p:cNvSpPr/>
          <p:nvPr/>
        </p:nvSpPr>
        <p:spPr>
          <a:xfrm>
            <a:off x="5900879" y="3346"/>
            <a:ext cx="2529897" cy="5143500"/>
          </a:xfrm>
          <a:prstGeom prst="rect">
            <a:avLst/>
          </a:prstGeom>
          <a:gradFill>
            <a:gsLst>
              <a:gs pos="0">
                <a:srgbClr val="384957"/>
              </a:gs>
              <a:gs pos="100000">
                <a:srgbClr val="FFFFFF">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4" name="Google Shape;267;p38">
            <a:extLst>
              <a:ext uri="{FF2B5EF4-FFF2-40B4-BE49-F238E27FC236}">
                <a16:creationId xmlns:a16="http://schemas.microsoft.com/office/drawing/2014/main" id="{A4CDD5E5-AA6A-18B7-82FF-E27C59D0246B}"/>
              </a:ext>
            </a:extLst>
          </p:cNvPr>
          <p:cNvSpPr/>
          <p:nvPr/>
        </p:nvSpPr>
        <p:spPr>
          <a:xfrm>
            <a:off x="5786222" y="3346"/>
            <a:ext cx="835203"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444;p50">
            <a:extLst>
              <a:ext uri="{FF2B5EF4-FFF2-40B4-BE49-F238E27FC236}">
                <a16:creationId xmlns:a16="http://schemas.microsoft.com/office/drawing/2014/main" id="{B214702F-C5B8-2D43-9F34-8C7698074827}"/>
              </a:ext>
            </a:extLst>
          </p:cNvPr>
          <p:cNvSpPr txBox="1">
            <a:spLocks noGrp="1"/>
          </p:cNvSpPr>
          <p:nvPr>
            <p:ph type="title"/>
          </p:nvPr>
        </p:nvSpPr>
        <p:spPr>
          <a:xfrm>
            <a:off x="719998" y="1491523"/>
            <a:ext cx="2947504" cy="2098804"/>
          </a:xfrm>
        </p:spPr>
        <p:txBody>
          <a:bodyPr anchor="b"/>
          <a:lstStyle/>
          <a:p>
            <a:pPr lvl="0"/>
            <a:r>
              <a:rPr lang="en-US" dirty="0">
                <a:latin typeface="Times New Roman"/>
              </a:rPr>
              <a:t>DASHBOARD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09">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C438312-ECA0-26EB-C901-C49541075E0B}"/>
              </a:ext>
            </a:extLst>
          </p:cNvPr>
          <p:cNvSpPr txBox="1">
            <a:spLocks noGrp="1"/>
          </p:cNvSpPr>
          <p:nvPr>
            <p:ph type="title"/>
          </p:nvPr>
        </p:nvSpPr>
        <p:spPr/>
        <p:txBody>
          <a:bodyPr/>
          <a:lstStyle/>
          <a:p>
            <a:pPr lvl="0"/>
            <a:r>
              <a:rPr lang="en-US" sz="2800" dirty="0">
                <a:latin typeface="Times New Roman" panose="02020603050405020304" pitchFamily="18" charset="0"/>
                <a:cs typeface="Times New Roman" panose="02020603050405020304" pitchFamily="18" charset="0"/>
              </a:rPr>
              <a:t>DASHBOARD OVERVIEW</a:t>
            </a:r>
          </a:p>
        </p:txBody>
      </p:sp>
      <p:pic>
        <p:nvPicPr>
          <p:cNvPr id="3" name="Picture 1" descr="A screenshot of a graph&#10;&#10;AI-generated content may be incorrect.">
            <a:extLst>
              <a:ext uri="{FF2B5EF4-FFF2-40B4-BE49-F238E27FC236}">
                <a16:creationId xmlns:a16="http://schemas.microsoft.com/office/drawing/2014/main" id="{C52781F2-FA95-4275-FE52-020F1268A74D}"/>
              </a:ext>
            </a:extLst>
          </p:cNvPr>
          <p:cNvPicPr>
            <a:picLocks noChangeAspect="1"/>
          </p:cNvPicPr>
          <p:nvPr/>
        </p:nvPicPr>
        <p:blipFill>
          <a:blip r:embed="rId3"/>
          <a:stretch>
            <a:fillRect/>
          </a:stretch>
        </p:blipFill>
        <p:spPr>
          <a:xfrm>
            <a:off x="691798" y="1129704"/>
            <a:ext cx="3941539" cy="3739118"/>
          </a:xfrm>
          <a:prstGeom prst="rect">
            <a:avLst/>
          </a:prstGeom>
          <a:noFill/>
          <a:ln cap="flat">
            <a:noFill/>
          </a:ln>
        </p:spPr>
      </p:pic>
      <p:pic>
        <p:nvPicPr>
          <p:cNvPr id="4" name="Picture 3" descr="A screenshot of a graph&#10;&#10;AI-generated content may be incorrect.">
            <a:extLst>
              <a:ext uri="{FF2B5EF4-FFF2-40B4-BE49-F238E27FC236}">
                <a16:creationId xmlns:a16="http://schemas.microsoft.com/office/drawing/2014/main" id="{18E2CB58-488A-E391-1744-CEF32817FA39}"/>
              </a:ext>
            </a:extLst>
          </p:cNvPr>
          <p:cNvPicPr>
            <a:picLocks noChangeAspect="1"/>
          </p:cNvPicPr>
          <p:nvPr/>
        </p:nvPicPr>
        <p:blipFill>
          <a:blip r:embed="rId4"/>
          <a:stretch>
            <a:fillRect/>
          </a:stretch>
        </p:blipFill>
        <p:spPr>
          <a:xfrm>
            <a:off x="4665031" y="1129704"/>
            <a:ext cx="3947336" cy="3739118"/>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76">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7F2CE82-3608-084A-9F8F-695C3FEFED13}"/>
              </a:ext>
            </a:extLst>
          </p:cNvPr>
          <p:cNvSpPr txBox="1">
            <a:spLocks noGrp="1"/>
          </p:cNvSpPr>
          <p:nvPr>
            <p:ph type="title"/>
          </p:nvPr>
        </p:nvSpPr>
        <p:spPr/>
        <p:txBody>
          <a:bodyPr/>
          <a:lstStyle/>
          <a:p>
            <a:pPr lvl="0"/>
            <a:r>
              <a:rPr lang="en-US" sz="2800" dirty="0">
                <a:latin typeface="Times New Roman" panose="02020603050405020304" pitchFamily="18" charset="0"/>
                <a:cs typeface="Times New Roman" panose="02020603050405020304" pitchFamily="18" charset="0"/>
              </a:rPr>
              <a:t>DASHBOARD OVERVIEW</a:t>
            </a:r>
          </a:p>
        </p:txBody>
      </p:sp>
      <p:pic>
        <p:nvPicPr>
          <p:cNvPr id="3" name="Picture 7" descr="A map of the united states&#10;&#10;AI-generated content may be incorrect.">
            <a:extLst>
              <a:ext uri="{FF2B5EF4-FFF2-40B4-BE49-F238E27FC236}">
                <a16:creationId xmlns:a16="http://schemas.microsoft.com/office/drawing/2014/main" id="{5C6933CD-26DC-66DF-40A1-BBFADC85C346}"/>
              </a:ext>
            </a:extLst>
          </p:cNvPr>
          <p:cNvPicPr>
            <a:picLocks noChangeAspect="1"/>
          </p:cNvPicPr>
          <p:nvPr/>
        </p:nvPicPr>
        <p:blipFill>
          <a:blip r:embed="rId3"/>
          <a:stretch>
            <a:fillRect/>
          </a:stretch>
        </p:blipFill>
        <p:spPr>
          <a:xfrm>
            <a:off x="855722" y="1116418"/>
            <a:ext cx="3976981" cy="3743544"/>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73">
    <p:spTree>
      <p:nvGrpSpPr>
        <p:cNvPr id="1" name=""/>
        <p:cNvGrpSpPr/>
        <p:nvPr/>
      </p:nvGrpSpPr>
      <p:grpSpPr>
        <a:xfrm>
          <a:off x="0" y="0"/>
          <a:ext cx="0" cy="0"/>
          <a:chOff x="0" y="0"/>
          <a:chExt cx="0" cy="0"/>
        </a:xfrm>
      </p:grpSpPr>
      <p:sp>
        <p:nvSpPr>
          <p:cNvPr id="2" name="Google Shape;425;p48">
            <a:extLst>
              <a:ext uri="{FF2B5EF4-FFF2-40B4-BE49-F238E27FC236}">
                <a16:creationId xmlns:a16="http://schemas.microsoft.com/office/drawing/2014/main" id="{524A508C-7D8F-8867-3D97-BD55CD6B3711}"/>
              </a:ext>
            </a:extLst>
          </p:cNvPr>
          <p:cNvSpPr txBox="1">
            <a:spLocks noGrp="1"/>
          </p:cNvSpPr>
          <p:nvPr>
            <p:ph type="subTitle" idx="4294967295"/>
          </p:nvPr>
        </p:nvSpPr>
        <p:spPr>
          <a:xfrm>
            <a:off x="4406877" y="539496"/>
            <a:ext cx="4023899" cy="2949900"/>
          </a:xfrm>
        </p:spPr>
        <p:txBody>
          <a:bodyPr anchor="b" anchorCtr="1"/>
          <a:lstStyle/>
          <a:p>
            <a:pPr marL="0" lvl="0" indent="0" algn="ctr">
              <a:buNone/>
            </a:pPr>
            <a:r>
              <a:rPr lang="en-US" sz="2800" dirty="0">
                <a:latin typeface="Times New Roman"/>
                <a:cs typeface="Times New Roman"/>
              </a:rPr>
              <a:t>HOTSPOT ANALYSIS: K-MEANS CLUSTERING</a:t>
            </a:r>
          </a:p>
        </p:txBody>
      </p:sp>
      <p:pic>
        <p:nvPicPr>
          <p:cNvPr id="3" name="Google Shape;427;p48">
            <a:extLst>
              <a:ext uri="{FF2B5EF4-FFF2-40B4-BE49-F238E27FC236}">
                <a16:creationId xmlns:a16="http://schemas.microsoft.com/office/drawing/2014/main" id="{8EBCEE93-A8C7-A303-E953-2E55839F2A2D}"/>
              </a:ext>
            </a:extLst>
          </p:cNvPr>
          <p:cNvPicPr>
            <a:picLocks noGrp="1" noChangeAspect="1"/>
          </p:cNvPicPr>
          <p:nvPr>
            <p:ph type="pic" idx="4294967295"/>
          </p:nvPr>
        </p:nvPicPr>
        <p:blipFill>
          <a:blip r:embed="rId3">
            <a:alphaModFix/>
          </a:blip>
          <a:srcRect l="26767" r="26767"/>
          <a:stretch>
            <a:fillRect/>
          </a:stretch>
        </p:blipFill>
        <p:spPr>
          <a:xfrm>
            <a:off x="0" y="0"/>
            <a:ext cx="3307796" cy="5143500"/>
          </a:xfrm>
        </p:spPr>
      </p:pic>
      <p:sp>
        <p:nvSpPr>
          <p:cNvPr id="4" name="Google Shape;428;p48">
            <a:extLst>
              <a:ext uri="{FF2B5EF4-FFF2-40B4-BE49-F238E27FC236}">
                <a16:creationId xmlns:a16="http://schemas.microsoft.com/office/drawing/2014/main" id="{9C25F176-CC9E-5B39-3119-1591168AF52D}"/>
              </a:ext>
            </a:extLst>
          </p:cNvPr>
          <p:cNvSpPr/>
          <p:nvPr/>
        </p:nvSpPr>
        <p:spPr>
          <a:xfrm flipH="1">
            <a:off x="817720" y="3346"/>
            <a:ext cx="2529897"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5" name="Google Shape;429;p48">
            <a:extLst>
              <a:ext uri="{FF2B5EF4-FFF2-40B4-BE49-F238E27FC236}">
                <a16:creationId xmlns:a16="http://schemas.microsoft.com/office/drawing/2014/main" id="{5B9AC270-001D-F8F9-A502-DEC173BD810A}"/>
              </a:ext>
            </a:extLst>
          </p:cNvPr>
          <p:cNvSpPr/>
          <p:nvPr/>
        </p:nvSpPr>
        <p:spPr>
          <a:xfrm flipH="1">
            <a:off x="2627080" y="3346"/>
            <a:ext cx="835203"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pic>
        <p:nvPicPr>
          <p:cNvPr id="6" name="Google Shape;430;p48">
            <a:extLst>
              <a:ext uri="{FF2B5EF4-FFF2-40B4-BE49-F238E27FC236}">
                <a16:creationId xmlns:a16="http://schemas.microsoft.com/office/drawing/2014/main" id="{4C2F8FD4-8796-9F39-4156-63CABC43B2E7}"/>
              </a:ext>
            </a:extLst>
          </p:cNvPr>
          <p:cNvPicPr>
            <a:picLocks noChangeAspect="1"/>
          </p:cNvPicPr>
          <p:nvPr/>
        </p:nvPicPr>
        <p:blipFill>
          <a:blip r:embed="rId4">
            <a:alphaModFix/>
          </a:blip>
          <a:stretch>
            <a:fillRect/>
          </a:stretch>
        </p:blipFill>
        <p:spPr>
          <a:xfrm rot="5400013">
            <a:off x="8158751" y="4471380"/>
            <a:ext cx="265249" cy="265249"/>
          </a:xfrm>
          <a:prstGeom prst="rect">
            <a:avLst/>
          </a:prstGeom>
          <a:noFill/>
          <a:ln cap="flat">
            <a:noFill/>
          </a:ln>
        </p:spPr>
      </p:pic>
      <p:cxnSp>
        <p:nvCxnSpPr>
          <p:cNvPr id="7" name="Google Shape;431;p48">
            <a:extLst>
              <a:ext uri="{FF2B5EF4-FFF2-40B4-BE49-F238E27FC236}">
                <a16:creationId xmlns:a16="http://schemas.microsoft.com/office/drawing/2014/main" id="{16322DA3-27BE-89C4-BFA9-E36A006A1569}"/>
              </a:ext>
            </a:extLst>
          </p:cNvPr>
          <p:cNvCxnSpPr>
            <a:endCxn id="6" idx="2"/>
          </p:cNvCxnSpPr>
          <p:nvPr/>
        </p:nvCxnSpPr>
        <p:spPr>
          <a:xfrm>
            <a:off x="11649" y="4604004"/>
            <a:ext cx="8147103" cy="0"/>
          </a:xfrm>
          <a:prstGeom prst="straightConnector1">
            <a:avLst/>
          </a:prstGeom>
          <a:noFill/>
          <a:ln w="9528" cap="flat">
            <a:solidFill>
              <a:srgbClr val="FFFFFF"/>
            </a:solidFill>
            <a:prstDash val="solid"/>
            <a:roun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bg>
      <p:bgPr>
        <a:solidFill>
          <a:srgbClr val="384957"/>
        </a:solidFill>
        <a:effectLst/>
      </p:bgPr>
    </p:bg>
    <p:spTree>
      <p:nvGrpSpPr>
        <p:cNvPr id="1" name=""/>
        <p:cNvGrpSpPr/>
        <p:nvPr/>
      </p:nvGrpSpPr>
      <p:grpSpPr>
        <a:xfrm>
          <a:off x="0" y="0"/>
          <a:ext cx="0" cy="0"/>
          <a:chOff x="0" y="0"/>
          <a:chExt cx="0" cy="0"/>
        </a:xfrm>
      </p:grpSpPr>
      <p:sp>
        <p:nvSpPr>
          <p:cNvPr id="2" name="Google Shape;243;p37">
            <a:extLst>
              <a:ext uri="{FF2B5EF4-FFF2-40B4-BE49-F238E27FC236}">
                <a16:creationId xmlns:a16="http://schemas.microsoft.com/office/drawing/2014/main" id="{A2153EFC-16A4-6630-9FE3-B5165B13678A}"/>
              </a:ext>
            </a:extLst>
          </p:cNvPr>
          <p:cNvSpPr txBox="1">
            <a:spLocks noGrp="1"/>
          </p:cNvSpPr>
          <p:nvPr>
            <p:ph type="title"/>
          </p:nvPr>
        </p:nvSpPr>
        <p:spPr/>
        <p:txBody>
          <a:bodyPr/>
          <a:lstStyle/>
          <a:p>
            <a:pPr lvl="0"/>
            <a:r>
              <a:rPr lang="en-US" sz="2800" dirty="0">
                <a:latin typeface="Times New Roman"/>
              </a:rPr>
              <a:t>CONTENTS</a:t>
            </a:r>
          </a:p>
        </p:txBody>
      </p:sp>
      <p:sp>
        <p:nvSpPr>
          <p:cNvPr id="3" name="Google Shape;304;p42">
            <a:extLst>
              <a:ext uri="{FF2B5EF4-FFF2-40B4-BE49-F238E27FC236}">
                <a16:creationId xmlns:a16="http://schemas.microsoft.com/office/drawing/2014/main" id="{2E724490-AABD-B6B1-4175-ED4D6B594EF7}"/>
              </a:ext>
            </a:extLst>
          </p:cNvPr>
          <p:cNvSpPr txBox="1"/>
          <p:nvPr/>
        </p:nvSpPr>
        <p:spPr>
          <a:xfrm>
            <a:off x="783503" y="1224134"/>
            <a:ext cx="5593443" cy="3647431"/>
          </a:xfrm>
          <a:prstGeom prst="rect">
            <a:avLst/>
          </a:prstGeom>
          <a:noFill/>
          <a:ln cap="flat">
            <a:noFill/>
          </a:ln>
        </p:spPr>
        <p:txBody>
          <a:bodyPr vert="horz" wrap="square" lIns="91421" tIns="91421" rIns="91421" bIns="91421" anchor="t" anchorCtr="0" compatLnSpc="1">
            <a:noAutofit/>
          </a:bodyPr>
          <a:lstStyle/>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PROBLEM STATEMENT</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GOAL AND OBJECTIVE</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DATA SOURCE &amp; DESCRIPTION</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DATA OVERVIEW</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DATA PROCESSING</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HDFS / AWS S3 AS A STORAGE</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SPARK AS DISTRIBUTED DATA PROCESSING</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ANALYSIS AND INSIGHTS</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DASHBOARD</a:t>
            </a:r>
          </a:p>
          <a:p>
            <a:pPr marL="285750" indent="-285750">
              <a:buClr>
                <a:srgbClr val="FFFFFF"/>
              </a:buClr>
              <a:buSzPts val="1100"/>
              <a:buFont typeface="Arial"/>
              <a:buChar char="•"/>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K-MEANS AND LOGISTIC REGRESSION ANALYSIS</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CONCLUSION</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r>
              <a:rPr lang="en-US" sz="1600" b="0" i="0" u="none" strike="noStrike" kern="0" cap="none" spc="0" baseline="0" dirty="0">
                <a:solidFill>
                  <a:srgbClr val="FFFFFF"/>
                </a:solidFill>
                <a:uFillTx/>
                <a:latin typeface="Times New Roman"/>
                <a:ea typeface="Arial"/>
                <a:cs typeface="Arial"/>
              </a:rPr>
              <a:t>FUTURE SCOPE</a:t>
            </a:r>
          </a:p>
          <a:p>
            <a:pPr marL="285750" marR="0" lvl="0" indent="-285750" algn="l" defTabSz="914400" rtl="0" fontAlgn="auto" hangingPunct="1">
              <a:lnSpc>
                <a:spcPct val="100000"/>
              </a:lnSpc>
              <a:spcBef>
                <a:spcPts val="0"/>
              </a:spcBef>
              <a:spcAft>
                <a:spcPts val="0"/>
              </a:spcAft>
              <a:buClr>
                <a:srgbClr val="FFFFFF"/>
              </a:buClr>
              <a:buSzPts val="1100"/>
              <a:buFont typeface="Arial"/>
              <a:buChar char="•"/>
              <a:tabLst/>
              <a:defRPr sz="1800" b="0" i="0" u="none" strike="noStrike" kern="0" cap="none" spc="0" baseline="0">
                <a:solidFill>
                  <a:srgbClr val="000000"/>
                </a:solidFill>
                <a:uFillTx/>
              </a:defRPr>
            </a:pPr>
            <a:endParaRPr lang="en-US" sz="1200" b="0" i="0" u="none" strike="noStrike" kern="0" cap="none" spc="0" baseline="0" dirty="0">
              <a:solidFill>
                <a:srgbClr val="000000"/>
              </a:solidFill>
              <a:uFillTx/>
              <a:latin typeface="Times New Roman"/>
              <a:ea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108">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A4CC268C-EE94-5C2E-FF8E-7965447C3E4F}"/>
              </a:ext>
            </a:extLst>
          </p:cNvPr>
          <p:cNvSpPr txBox="1">
            <a:spLocks noGrp="1"/>
          </p:cNvSpPr>
          <p:nvPr>
            <p:ph type="title"/>
          </p:nvPr>
        </p:nvSpPr>
        <p:spPr>
          <a:xfrm>
            <a:off x="293641" y="355216"/>
            <a:ext cx="8436647" cy="563627"/>
          </a:xfrm>
        </p:spPr>
        <p:txBody>
          <a:bodyPr/>
          <a:lstStyle/>
          <a:p>
            <a:pPr lvl="0"/>
            <a:r>
              <a:rPr lang="en-US" sz="2800" dirty="0">
                <a:latin typeface="Times New Roman"/>
              </a:rPr>
              <a:t>HOTSPOT ANALYSIS: K-MEANS CLUSTERING </a:t>
            </a:r>
          </a:p>
        </p:txBody>
      </p:sp>
      <p:sp>
        <p:nvSpPr>
          <p:cNvPr id="3" name="Google Shape;274;p39">
            <a:extLst>
              <a:ext uri="{FF2B5EF4-FFF2-40B4-BE49-F238E27FC236}">
                <a16:creationId xmlns:a16="http://schemas.microsoft.com/office/drawing/2014/main" id="{2B86309D-1A42-3C2D-168D-6AF6EB8CA90B}"/>
              </a:ext>
            </a:extLst>
          </p:cNvPr>
          <p:cNvSpPr txBox="1">
            <a:spLocks noGrp="1"/>
          </p:cNvSpPr>
          <p:nvPr>
            <p:ph type="subTitle" idx="4294967295"/>
          </p:nvPr>
        </p:nvSpPr>
        <p:spPr>
          <a:xfrm>
            <a:off x="447223" y="1128561"/>
            <a:ext cx="8132719" cy="3575560"/>
          </a:xfrm>
        </p:spPr>
        <p:txBody>
          <a:bodyPr/>
          <a:lstStyle/>
          <a:p>
            <a:pPr marL="0" lvl="0" indent="0">
              <a:buNone/>
            </a:pPr>
            <a:r>
              <a:rPr lang="en-US" sz="1300" b="1" dirty="0">
                <a:latin typeface="Times New Roman"/>
              </a:rPr>
              <a:t>OBJECTIVE:</a:t>
            </a:r>
          </a:p>
          <a:p>
            <a:pPr marL="285750" lvl="0" indent="-285750">
              <a:buFont typeface="Arial"/>
              <a:buChar char="•"/>
            </a:pPr>
            <a:r>
              <a:rPr lang="en-US" sz="1300" dirty="0">
                <a:latin typeface="Times New Roman"/>
              </a:rPr>
              <a:t>Segment flight segments/routes based on delay behavior and operational attributes</a:t>
            </a:r>
          </a:p>
          <a:p>
            <a:pPr marL="285750" lvl="0" indent="-285750">
              <a:buFont typeface="Arial"/>
              <a:buChar char="•"/>
            </a:pPr>
            <a:r>
              <a:rPr lang="en-US" sz="1300" dirty="0">
                <a:latin typeface="Times New Roman"/>
              </a:rPr>
              <a:t>Discover delay-prone clusters to support targeted interventions</a:t>
            </a:r>
          </a:p>
          <a:p>
            <a:pPr marL="0" lvl="0" indent="0">
              <a:buNone/>
            </a:pPr>
            <a:endParaRPr lang="en-US" sz="1300" dirty="0">
              <a:latin typeface="Times New Roman"/>
            </a:endParaRPr>
          </a:p>
          <a:p>
            <a:pPr marL="0" lvl="0" indent="0">
              <a:buNone/>
            </a:pPr>
            <a:r>
              <a:rPr lang="en-US" sz="1300" b="1" dirty="0">
                <a:latin typeface="Times New Roman"/>
              </a:rPr>
              <a:t>FEATURE SELECTION:</a:t>
            </a:r>
          </a:p>
          <a:p>
            <a:pPr marL="285750" lvl="0" indent="-285750">
              <a:buFont typeface="Arial"/>
              <a:buChar char="•"/>
            </a:pPr>
            <a:r>
              <a:rPr lang="en-US" sz="1300" dirty="0">
                <a:latin typeface="Times New Roman"/>
              </a:rPr>
              <a:t>Categorical: Reporting_Airline, Origin, Dest, DayOfWeek, Season, Month</a:t>
            </a:r>
          </a:p>
          <a:p>
            <a:pPr marL="285750" lvl="0" indent="-285750">
              <a:buFont typeface="Arial"/>
              <a:buChar char="•"/>
            </a:pPr>
            <a:r>
              <a:rPr lang="en-US" sz="1300" dirty="0">
                <a:latin typeface="Times New Roman"/>
              </a:rPr>
              <a:t>Categorical features were encoded using StringIndexer</a:t>
            </a:r>
          </a:p>
          <a:p>
            <a:pPr marL="285750" lvl="0" indent="-285750">
              <a:buFont typeface="Arial"/>
              <a:buChar char="•"/>
            </a:pPr>
            <a:r>
              <a:rPr lang="en-US" sz="1300" dirty="0">
                <a:latin typeface="Times New Roman"/>
              </a:rPr>
              <a:t>Numeric: DelayedFlights, AvgDepDelay, AvgArrDelay, WeatherDelay, NASDelay, CarrierDelay, LateAircraftDelay</a:t>
            </a:r>
          </a:p>
          <a:p>
            <a:pPr marL="0" lvl="0" indent="0">
              <a:buNone/>
            </a:pPr>
            <a:endParaRPr lang="en-US" sz="1300" b="1" dirty="0">
              <a:latin typeface="Times New Roman"/>
            </a:endParaRPr>
          </a:p>
          <a:p>
            <a:pPr marL="0" lvl="0" indent="0">
              <a:buNone/>
            </a:pPr>
            <a:r>
              <a:rPr lang="en-US" sz="1300" b="1" dirty="0">
                <a:latin typeface="Times New Roman"/>
              </a:rPr>
              <a:t>PREPROCESSING STEPS:</a:t>
            </a:r>
          </a:p>
          <a:p>
            <a:pPr marL="285750" lvl="0" indent="-285750">
              <a:buFont typeface="Arial"/>
              <a:buChar char="•"/>
            </a:pPr>
            <a:r>
              <a:rPr lang="en-US" sz="1300" dirty="0">
                <a:latin typeface="Times New Roman"/>
              </a:rPr>
              <a:t>Aggregated data by route/airline/day/season combinations</a:t>
            </a:r>
          </a:p>
          <a:p>
            <a:pPr marL="285750" lvl="0" indent="-285750">
              <a:buFont typeface="Arial"/>
              <a:buChar char="•"/>
            </a:pPr>
            <a:r>
              <a:rPr lang="en-US" sz="1300" dirty="0">
                <a:latin typeface="Times New Roman"/>
              </a:rPr>
              <a:t>Imputed missing values with 0 (nulls for no delays)</a:t>
            </a:r>
          </a:p>
          <a:p>
            <a:pPr marL="285750" lvl="0" indent="-285750">
              <a:buFont typeface="Arial"/>
              <a:buChar char="•"/>
            </a:pPr>
            <a:r>
              <a:rPr lang="en-US" sz="1300" dirty="0">
                <a:latin typeface="Times New Roman"/>
              </a:rPr>
              <a:t>Normalized numeric features using StandardScaler</a:t>
            </a:r>
          </a:p>
          <a:p>
            <a:pPr marL="285750" lvl="0" indent="-285750">
              <a:buFont typeface="Arial"/>
              <a:buChar char="•"/>
            </a:pPr>
            <a:r>
              <a:rPr lang="en-US" sz="1300" dirty="0">
                <a:latin typeface="Times New Roman"/>
              </a:rPr>
              <a:t>Assembled all features into a single vector for modeling</a:t>
            </a:r>
          </a:p>
          <a:p>
            <a:pPr marL="425452" lvl="0" indent="-285750">
              <a:buFont typeface="Arial"/>
              <a:buChar char="•"/>
            </a:pPr>
            <a:endParaRPr lang="en-US" sz="1200" dirty="0">
              <a:latin typeface="Times New Roman"/>
            </a:endParaRPr>
          </a:p>
          <a:p>
            <a:pPr marL="0" lvl="0" indent="0">
              <a:buNone/>
            </a:pPr>
            <a:endParaRPr lang="en-US" sz="1200" dirty="0">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77">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83DA1C6C-EE34-13C2-4A8B-6D2D78142C40}"/>
              </a:ext>
            </a:extLst>
          </p:cNvPr>
          <p:cNvSpPr txBox="1">
            <a:spLocks noGrp="1"/>
          </p:cNvSpPr>
          <p:nvPr>
            <p:ph type="title"/>
          </p:nvPr>
        </p:nvSpPr>
        <p:spPr>
          <a:xfrm>
            <a:off x="293641" y="355216"/>
            <a:ext cx="8436647" cy="563627"/>
          </a:xfrm>
        </p:spPr>
        <p:txBody>
          <a:bodyPr/>
          <a:lstStyle/>
          <a:p>
            <a:pPr lvl="0"/>
            <a:r>
              <a:rPr lang="en-US" sz="2800" dirty="0">
                <a:latin typeface="Times New Roman"/>
              </a:rPr>
              <a:t>HOTSPOT ANALYSIS: K-MEANS CLUSTERING </a:t>
            </a:r>
          </a:p>
        </p:txBody>
      </p:sp>
      <p:sp>
        <p:nvSpPr>
          <p:cNvPr id="3" name="Google Shape;274;p39">
            <a:extLst>
              <a:ext uri="{FF2B5EF4-FFF2-40B4-BE49-F238E27FC236}">
                <a16:creationId xmlns:a16="http://schemas.microsoft.com/office/drawing/2014/main" id="{67727898-4F1D-3811-F175-EFC905F04164}"/>
              </a:ext>
            </a:extLst>
          </p:cNvPr>
          <p:cNvSpPr txBox="1">
            <a:spLocks noGrp="1"/>
          </p:cNvSpPr>
          <p:nvPr>
            <p:ph type="subTitle" idx="4294967295"/>
          </p:nvPr>
        </p:nvSpPr>
        <p:spPr>
          <a:xfrm>
            <a:off x="296183" y="1128561"/>
            <a:ext cx="8283759" cy="3575560"/>
          </a:xfrm>
        </p:spPr>
        <p:txBody>
          <a:bodyPr/>
          <a:lstStyle/>
          <a:p>
            <a:pPr marL="139702" lvl="0" indent="0">
              <a:buNone/>
            </a:pPr>
            <a:r>
              <a:rPr lang="en-US" sz="1300" b="1" dirty="0">
                <a:latin typeface="Times New Roman"/>
              </a:rPr>
              <a:t>MODEL TRAINING (PYSPARK)</a:t>
            </a:r>
          </a:p>
          <a:p>
            <a:pPr marL="425452" lvl="0" indent="-285750">
              <a:buFont typeface="Arial"/>
              <a:buChar char="•"/>
            </a:pPr>
            <a:r>
              <a:rPr lang="en-US" sz="1300" dirty="0">
                <a:latin typeface="Times New Roman"/>
              </a:rPr>
              <a:t>Used KMeans from pyspark.ml.clustering</a:t>
            </a:r>
          </a:p>
          <a:p>
            <a:pPr marL="425452" lvl="0" indent="-285750">
              <a:buFont typeface="Arial"/>
              <a:buChar char="•"/>
            </a:pPr>
            <a:r>
              <a:rPr lang="en-US" sz="1300" dirty="0">
                <a:latin typeface="Times New Roman"/>
              </a:rPr>
              <a:t>Tried values of k = 2 to 10</a:t>
            </a:r>
          </a:p>
          <a:p>
            <a:pPr marL="425452" lvl="0" indent="-285750">
              <a:buFont typeface="Arial"/>
              <a:buChar char="•"/>
            </a:pPr>
            <a:r>
              <a:rPr lang="en-US" sz="1300" dirty="0">
                <a:latin typeface="Times New Roman"/>
              </a:rPr>
              <a:t>Elbow Curve (k vs. WSSSE) to select optimal k = 7</a:t>
            </a:r>
          </a:p>
          <a:p>
            <a:pPr marL="139702" lvl="0" indent="0">
              <a:buNone/>
            </a:pPr>
            <a:endParaRPr lang="en-US" sz="1200" dirty="0">
              <a:latin typeface="Times New Roman"/>
            </a:endParaRPr>
          </a:p>
          <a:p>
            <a:pPr marL="0" lvl="0" indent="0">
              <a:buNone/>
            </a:pPr>
            <a:endParaRPr lang="en-US" sz="1200" dirty="0">
              <a:latin typeface="Times New Roman"/>
            </a:endParaRPr>
          </a:p>
        </p:txBody>
      </p:sp>
      <p:pic>
        <p:nvPicPr>
          <p:cNvPr id="4" name="Picture 1" descr="A graph with a line&#10;&#10;AI-generated content may be incorrect.">
            <a:extLst>
              <a:ext uri="{FF2B5EF4-FFF2-40B4-BE49-F238E27FC236}">
                <a16:creationId xmlns:a16="http://schemas.microsoft.com/office/drawing/2014/main" id="{A44FB4C5-8AA0-5BCD-4435-1563F20A9E1B}"/>
              </a:ext>
            </a:extLst>
          </p:cNvPr>
          <p:cNvPicPr>
            <a:picLocks noChangeAspect="1"/>
          </p:cNvPicPr>
          <p:nvPr/>
        </p:nvPicPr>
        <p:blipFill>
          <a:blip r:embed="rId3"/>
          <a:stretch>
            <a:fillRect/>
          </a:stretch>
        </p:blipFill>
        <p:spPr>
          <a:xfrm>
            <a:off x="5141991" y="1230480"/>
            <a:ext cx="3053300" cy="1817854"/>
          </a:xfrm>
          <a:prstGeom prst="rect">
            <a:avLst/>
          </a:prstGeom>
          <a:noFill/>
          <a:ln cap="flat">
            <a:noFill/>
          </a:ln>
        </p:spPr>
      </p:pic>
      <p:pic>
        <p:nvPicPr>
          <p:cNvPr id="5" name="Picture 2" descr="A colorful pie chart with numbers and text&#10;&#10;AI-generated content may be incorrect.">
            <a:extLst>
              <a:ext uri="{FF2B5EF4-FFF2-40B4-BE49-F238E27FC236}">
                <a16:creationId xmlns:a16="http://schemas.microsoft.com/office/drawing/2014/main" id="{7D60F120-D029-9528-0069-31ABBE75BFAE}"/>
              </a:ext>
            </a:extLst>
          </p:cNvPr>
          <p:cNvPicPr>
            <a:picLocks noChangeAspect="1"/>
          </p:cNvPicPr>
          <p:nvPr/>
        </p:nvPicPr>
        <p:blipFill>
          <a:blip r:embed="rId4"/>
          <a:stretch>
            <a:fillRect/>
          </a:stretch>
        </p:blipFill>
        <p:spPr>
          <a:xfrm>
            <a:off x="878967" y="2297365"/>
            <a:ext cx="3455691" cy="2290078"/>
          </a:xfrm>
          <a:prstGeom prst="rect">
            <a:avLst/>
          </a:prstGeom>
          <a:noFill/>
          <a:ln cap="flat">
            <a:noFill/>
          </a:ln>
        </p:spPr>
      </p:pic>
      <p:sp>
        <p:nvSpPr>
          <p:cNvPr id="6" name="TextBox 4">
            <a:extLst>
              <a:ext uri="{FF2B5EF4-FFF2-40B4-BE49-F238E27FC236}">
                <a16:creationId xmlns:a16="http://schemas.microsoft.com/office/drawing/2014/main" id="{EA2150D9-236E-7362-567A-2040ADC9318C}"/>
              </a:ext>
            </a:extLst>
          </p:cNvPr>
          <p:cNvSpPr txBox="1"/>
          <p:nvPr/>
        </p:nvSpPr>
        <p:spPr>
          <a:xfrm>
            <a:off x="5144899" y="3289051"/>
            <a:ext cx="3042675" cy="1292659"/>
          </a:xfrm>
          <a:prstGeom prst="rect">
            <a:avLst/>
          </a:prstGeom>
          <a:noFill/>
          <a:ln w="9528" cap="flat">
            <a:solidFill>
              <a:srgbClr val="FFFFFF"/>
            </a:solidFill>
            <a:prstDash val="solid"/>
            <a:miter/>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Clr>
                <a:schemeClr val="bg1"/>
              </a:buClr>
              <a:buSzPct val="100000"/>
              <a:buFont typeface="Arial"/>
              <a:buChar char="•"/>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The cluster distribution shows  uneven distribution of clusters</a:t>
            </a:r>
          </a:p>
          <a:p>
            <a:pPr marL="285750" marR="0" lvl="0" indent="-285750"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endParaRPr lang="en-US" sz="1300" b="0" i="0" u="none" strike="noStrike" kern="0" cap="none" spc="0" baseline="0" dirty="0">
              <a:solidFill>
                <a:srgbClr val="FFFFFF"/>
              </a:solidFill>
              <a:uFillTx/>
              <a:latin typeface="Times New Roman"/>
              <a:ea typeface="Arial"/>
              <a:cs typeface="Arial"/>
            </a:endParaRPr>
          </a:p>
          <a:p>
            <a:pPr marL="285750" marR="0" lvl="0" indent="-285750" algn="l" defTabSz="914400" rtl="0" fontAlgn="auto" hangingPunct="1">
              <a:lnSpc>
                <a:spcPct val="100000"/>
              </a:lnSpc>
              <a:spcBef>
                <a:spcPts val="0"/>
              </a:spcBef>
              <a:spcAft>
                <a:spcPts val="0"/>
              </a:spcAft>
              <a:buClr>
                <a:schemeClr val="bg1"/>
              </a:buClr>
              <a:buSzPct val="100000"/>
              <a:buFont typeface="Arial"/>
              <a:buChar char="•"/>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We group some clusters based on their %delayed flights and average arrival delay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2D3B4D04-5037-2005-06A2-B1394B9AF9DD}"/>
              </a:ext>
            </a:extLst>
          </p:cNvPr>
          <p:cNvSpPr txBox="1">
            <a:spLocks noGrp="1"/>
          </p:cNvSpPr>
          <p:nvPr>
            <p:ph type="title"/>
          </p:nvPr>
        </p:nvSpPr>
        <p:spPr>
          <a:xfrm>
            <a:off x="396310" y="116220"/>
            <a:ext cx="8436647" cy="563627"/>
          </a:xfrm>
        </p:spPr>
        <p:txBody>
          <a:bodyPr/>
          <a:lstStyle/>
          <a:p>
            <a:pPr lvl="0"/>
            <a:r>
              <a:rPr lang="en-US" sz="2800" dirty="0">
                <a:latin typeface="Times New Roman"/>
              </a:rPr>
              <a:t>CLUSTER ANALYSIS</a:t>
            </a:r>
            <a:endParaRPr lang="en-US" dirty="0"/>
          </a:p>
        </p:txBody>
      </p:sp>
      <p:pic>
        <p:nvPicPr>
          <p:cNvPr id="3" name="Picture 5">
            <a:extLst>
              <a:ext uri="{FF2B5EF4-FFF2-40B4-BE49-F238E27FC236}">
                <a16:creationId xmlns:a16="http://schemas.microsoft.com/office/drawing/2014/main" id="{44237B61-FCDE-8470-F123-2C8BD6E2B01E}"/>
              </a:ext>
            </a:extLst>
          </p:cNvPr>
          <p:cNvPicPr>
            <a:picLocks noChangeAspect="1"/>
          </p:cNvPicPr>
          <p:nvPr/>
        </p:nvPicPr>
        <p:blipFill>
          <a:blip r:embed="rId3"/>
          <a:stretch>
            <a:fillRect/>
          </a:stretch>
        </p:blipFill>
        <p:spPr>
          <a:xfrm>
            <a:off x="4570582" y="779946"/>
            <a:ext cx="4026313" cy="2590449"/>
          </a:xfrm>
          <a:prstGeom prst="rect">
            <a:avLst/>
          </a:prstGeom>
          <a:noFill/>
          <a:ln cap="flat">
            <a:noFill/>
          </a:ln>
        </p:spPr>
      </p:pic>
      <p:pic>
        <p:nvPicPr>
          <p:cNvPr id="4" name="Picture 7" descr="A graph of blue bars&#10;&#10;AI-generated content may be incorrect.">
            <a:extLst>
              <a:ext uri="{FF2B5EF4-FFF2-40B4-BE49-F238E27FC236}">
                <a16:creationId xmlns:a16="http://schemas.microsoft.com/office/drawing/2014/main" id="{A340A2BF-5CDD-E6CC-F5BE-B38DD63870BF}"/>
              </a:ext>
            </a:extLst>
          </p:cNvPr>
          <p:cNvPicPr>
            <a:picLocks noChangeAspect="1"/>
          </p:cNvPicPr>
          <p:nvPr/>
        </p:nvPicPr>
        <p:blipFill>
          <a:blip r:embed="rId4"/>
          <a:stretch>
            <a:fillRect/>
          </a:stretch>
        </p:blipFill>
        <p:spPr>
          <a:xfrm>
            <a:off x="536222" y="776791"/>
            <a:ext cx="3875108" cy="2595890"/>
          </a:xfrm>
          <a:prstGeom prst="rect">
            <a:avLst/>
          </a:prstGeom>
          <a:noFill/>
          <a:ln cap="flat">
            <a:noFill/>
          </a:ln>
        </p:spPr>
      </p:pic>
      <p:sp>
        <p:nvSpPr>
          <p:cNvPr id="5" name="TextBox 8">
            <a:extLst>
              <a:ext uri="{FF2B5EF4-FFF2-40B4-BE49-F238E27FC236}">
                <a16:creationId xmlns:a16="http://schemas.microsoft.com/office/drawing/2014/main" id="{89144A72-616C-299C-FFE0-00D6FFB4426B}"/>
              </a:ext>
            </a:extLst>
          </p:cNvPr>
          <p:cNvSpPr txBox="1"/>
          <p:nvPr/>
        </p:nvSpPr>
        <p:spPr>
          <a:xfrm>
            <a:off x="610901" y="3536204"/>
            <a:ext cx="7636318" cy="129265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Based on above insights Clusters are grouped as follows: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0" cap="none" spc="0" baseline="0" dirty="0">
              <a:solidFill>
                <a:srgbClr val="FFFFFF"/>
              </a:solidFill>
              <a:uFillTx/>
              <a:latin typeface="Times New Roman"/>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Group A : Cluster 1 and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Group B : Cluster 3 and 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Group C : Cluster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Group D : Cluster 6 and 7</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80">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254927BB-EC67-E0DE-0BC2-3EFECA8B999D}"/>
              </a:ext>
            </a:extLst>
          </p:cNvPr>
          <p:cNvSpPr txBox="1">
            <a:spLocks noGrp="1"/>
          </p:cNvSpPr>
          <p:nvPr>
            <p:ph type="title"/>
          </p:nvPr>
        </p:nvSpPr>
        <p:spPr>
          <a:xfrm>
            <a:off x="510610" y="197857"/>
            <a:ext cx="8436647" cy="563627"/>
          </a:xfrm>
        </p:spPr>
        <p:txBody>
          <a:bodyPr/>
          <a:lstStyle/>
          <a:p>
            <a:pPr lvl="0"/>
            <a:r>
              <a:rPr lang="en-US" sz="2800">
                <a:latin typeface="Times New Roman"/>
              </a:rPr>
              <a:t>CLUSTER INSIGHTS</a:t>
            </a:r>
            <a:endParaRPr lang="en-US"/>
          </a:p>
        </p:txBody>
      </p:sp>
      <p:pic>
        <p:nvPicPr>
          <p:cNvPr id="3" name="Picture 1">
            <a:extLst>
              <a:ext uri="{FF2B5EF4-FFF2-40B4-BE49-F238E27FC236}">
                <a16:creationId xmlns:a16="http://schemas.microsoft.com/office/drawing/2014/main" id="{926C95B7-00B6-0828-B644-AB904B4A88FF}"/>
              </a:ext>
            </a:extLst>
          </p:cNvPr>
          <p:cNvPicPr>
            <a:picLocks noChangeAspect="1"/>
          </p:cNvPicPr>
          <p:nvPr/>
        </p:nvPicPr>
        <p:blipFill>
          <a:blip r:embed="rId3"/>
          <a:stretch>
            <a:fillRect/>
          </a:stretch>
        </p:blipFill>
        <p:spPr>
          <a:xfrm>
            <a:off x="645063" y="956773"/>
            <a:ext cx="3663735" cy="2864943"/>
          </a:xfrm>
          <a:prstGeom prst="rect">
            <a:avLst/>
          </a:prstGeom>
          <a:noFill/>
          <a:ln cap="flat">
            <a:noFill/>
          </a:ln>
        </p:spPr>
      </p:pic>
      <p:pic>
        <p:nvPicPr>
          <p:cNvPr id="4" name="Picture 2">
            <a:extLst>
              <a:ext uri="{FF2B5EF4-FFF2-40B4-BE49-F238E27FC236}">
                <a16:creationId xmlns:a16="http://schemas.microsoft.com/office/drawing/2014/main" id="{6CB45C20-94E5-F275-5F8D-E494F9B64102}"/>
              </a:ext>
            </a:extLst>
          </p:cNvPr>
          <p:cNvPicPr>
            <a:picLocks noChangeAspect="1"/>
          </p:cNvPicPr>
          <p:nvPr/>
        </p:nvPicPr>
        <p:blipFill>
          <a:blip r:embed="rId4"/>
          <a:stretch>
            <a:fillRect/>
          </a:stretch>
        </p:blipFill>
        <p:spPr>
          <a:xfrm>
            <a:off x="4659828" y="956572"/>
            <a:ext cx="3667813" cy="2865327"/>
          </a:xfrm>
          <a:prstGeom prst="rect">
            <a:avLst/>
          </a:prstGeom>
          <a:noFill/>
          <a:ln cap="flat">
            <a:noFill/>
          </a:ln>
        </p:spPr>
      </p:pic>
      <p:sp>
        <p:nvSpPr>
          <p:cNvPr id="5" name="TextBox 4">
            <a:extLst>
              <a:ext uri="{FF2B5EF4-FFF2-40B4-BE49-F238E27FC236}">
                <a16:creationId xmlns:a16="http://schemas.microsoft.com/office/drawing/2014/main" id="{2E8EE6CF-84A3-6F94-09F6-F1416C9D18E1}"/>
              </a:ext>
            </a:extLst>
          </p:cNvPr>
          <p:cNvSpPr txBox="1"/>
          <p:nvPr/>
        </p:nvSpPr>
        <p:spPr>
          <a:xfrm>
            <a:off x="516956" y="3825867"/>
            <a:ext cx="7816373" cy="10926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0" cap="none" spc="0" baseline="0" dirty="0">
              <a:solidFill>
                <a:srgbClr val="FFFFFF"/>
              </a:solidFill>
              <a:uFillTx/>
              <a:latin typeface="Times New Roman"/>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Group A : Highest Delay Rate (43%) and Highest Avg Delay (38 mins)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Group B : Efficient and Ahead of Schedule</a:t>
            </a:r>
            <a:endParaRPr lang="en-US" sz="1300" b="0" i="0" u="none" strike="noStrike" kern="0" cap="none" spc="0" baseline="0" dirty="0">
              <a:solidFill>
                <a:srgbClr val="FFFFFF"/>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Group C : Moderate Delay Rate (21%) and High Avg Delay (35 mins)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Arial"/>
                <a:cs typeface="Arial"/>
              </a:rPr>
              <a:t>Group D : Moderate Delay Rate and Low Avg Delay (~5mins)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937B7A89-D21F-FE98-AF20-E954E0914BFA}"/>
              </a:ext>
            </a:extLst>
          </p:cNvPr>
          <p:cNvSpPr txBox="1">
            <a:spLocks noGrp="1"/>
          </p:cNvSpPr>
          <p:nvPr>
            <p:ph type="title"/>
          </p:nvPr>
        </p:nvSpPr>
        <p:spPr>
          <a:xfrm>
            <a:off x="332192" y="232751"/>
            <a:ext cx="8267465" cy="572697"/>
          </a:xfrm>
        </p:spPr>
        <p:txBody>
          <a:bodyPr/>
          <a:lstStyle/>
          <a:p>
            <a:pPr lvl="0"/>
            <a:r>
              <a:rPr lang="en-US" sz="2800">
                <a:latin typeface="Times New Roman"/>
                <a:cs typeface="Times New Roman"/>
              </a:rPr>
              <a:t>GROUP A: SMALL (9%) BUT HIGHLY DISRUPTED</a:t>
            </a:r>
            <a:endParaRPr lang="en-US">
              <a:latin typeface="Times New Roman"/>
            </a:endParaRPr>
          </a:p>
        </p:txBody>
      </p:sp>
      <p:sp>
        <p:nvSpPr>
          <p:cNvPr id="3" name="Google Shape;274;p39">
            <a:extLst>
              <a:ext uri="{FF2B5EF4-FFF2-40B4-BE49-F238E27FC236}">
                <a16:creationId xmlns:a16="http://schemas.microsoft.com/office/drawing/2014/main" id="{9A8E0A02-3942-EFDF-B6DD-6A601F8FD776}"/>
              </a:ext>
            </a:extLst>
          </p:cNvPr>
          <p:cNvSpPr txBox="1">
            <a:spLocks noGrp="1"/>
          </p:cNvSpPr>
          <p:nvPr>
            <p:ph type="subTitle" idx="4294967295"/>
          </p:nvPr>
        </p:nvSpPr>
        <p:spPr>
          <a:xfrm>
            <a:off x="5893253" y="1006096"/>
            <a:ext cx="2713902" cy="3013130"/>
          </a:xfrm>
        </p:spPr>
        <p:txBody>
          <a:bodyPr/>
          <a:lstStyle/>
          <a:p>
            <a:pPr marL="228600" lvl="0" indent="-228600">
              <a:buFont typeface="Arial"/>
              <a:buChar char="•"/>
            </a:pPr>
            <a:r>
              <a:rPr lang="en-US" sz="1200" dirty="0">
                <a:latin typeface="Times New Roman"/>
                <a:cs typeface="Arial"/>
              </a:rPr>
              <a:t>Represents ~9% of total flights</a:t>
            </a:r>
          </a:p>
          <a:p>
            <a:pPr marL="228600" lvl="0" indent="-228600">
              <a:buFont typeface="Arial"/>
              <a:buChar char="•"/>
            </a:pPr>
            <a:endParaRPr lang="en-US" sz="1200" dirty="0">
              <a:latin typeface="Times New Roman"/>
              <a:cs typeface="Arial"/>
            </a:endParaRPr>
          </a:p>
          <a:p>
            <a:pPr marL="228600" lvl="0" indent="-228600">
              <a:buFont typeface="Arial"/>
              <a:buChar char="•"/>
            </a:pPr>
            <a:r>
              <a:rPr lang="en-US" sz="1200" dirty="0">
                <a:latin typeface="Times New Roman"/>
                <a:cs typeface="Arial"/>
              </a:rPr>
              <a:t>Has the highest proportion of delayed flights (42%)</a:t>
            </a:r>
          </a:p>
          <a:p>
            <a:pPr marL="228600" lvl="0" indent="-228600">
              <a:buFont typeface="Arial"/>
              <a:buChar char="•"/>
            </a:pPr>
            <a:endParaRPr lang="en-US" sz="1200" dirty="0">
              <a:latin typeface="Times New Roman"/>
              <a:cs typeface="Arial"/>
            </a:endParaRPr>
          </a:p>
          <a:p>
            <a:pPr marL="228600" lvl="0" indent="-228600">
              <a:buFont typeface="Arial"/>
              <a:buChar char="•"/>
            </a:pPr>
            <a:r>
              <a:rPr lang="en-US" sz="1200" dirty="0">
                <a:latin typeface="Times New Roman"/>
                <a:cs typeface="Arial"/>
              </a:rPr>
              <a:t>Driven heavily by late aircraft and carrier delays</a:t>
            </a:r>
          </a:p>
          <a:p>
            <a:pPr marL="228600" lvl="0" indent="-228600">
              <a:buFont typeface="Arial"/>
              <a:buChar char="•"/>
            </a:pPr>
            <a:endParaRPr lang="en-US" sz="1200" dirty="0">
              <a:latin typeface="Times New Roman"/>
              <a:cs typeface="Arial"/>
            </a:endParaRPr>
          </a:p>
          <a:p>
            <a:pPr marL="228600" lvl="0" indent="-228600">
              <a:buFont typeface="Arial"/>
              <a:buChar char="•"/>
            </a:pPr>
            <a:r>
              <a:rPr lang="en-US" sz="1200" dirty="0">
                <a:latin typeface="Times New Roman"/>
                <a:cs typeface="Arial"/>
              </a:rPr>
              <a:t>Likely includes operationally complex or congested routes</a:t>
            </a:r>
          </a:p>
          <a:p>
            <a:pPr marL="228600" lvl="0" indent="-228600">
              <a:buFont typeface="Arial"/>
              <a:buChar char="•"/>
            </a:pPr>
            <a:endParaRPr lang="en-US" sz="1200" dirty="0">
              <a:latin typeface="Times New Roman"/>
              <a:cs typeface="Arial"/>
            </a:endParaRPr>
          </a:p>
          <a:p>
            <a:pPr marL="228600" lvl="0" indent="-228600">
              <a:buFont typeface="Arial"/>
              <a:buChar char="•"/>
            </a:pPr>
            <a:r>
              <a:rPr lang="en-US" sz="1200" dirty="0">
                <a:latin typeface="Times New Roman"/>
                <a:cs typeface="Arial"/>
              </a:rPr>
              <a:t>High per-flight delay despite low traffic</a:t>
            </a:r>
            <a:endParaRPr lang="en-US" sz="1200" dirty="0">
              <a:latin typeface="Times New Roman"/>
            </a:endParaRPr>
          </a:p>
          <a:p>
            <a:pPr lvl="0">
              <a:buFont typeface="Arial"/>
              <a:buChar char="•"/>
            </a:pPr>
            <a:endParaRPr lang="en-US" sz="1100" dirty="0">
              <a:latin typeface="Times New Roman"/>
            </a:endParaRPr>
          </a:p>
          <a:p>
            <a:pPr lvl="0">
              <a:buFont typeface="Arial"/>
              <a:buChar char="•"/>
            </a:pPr>
            <a:endParaRPr lang="en-US" sz="1100" dirty="0">
              <a:latin typeface="Times New Roman"/>
            </a:endParaRPr>
          </a:p>
          <a:p>
            <a:pPr marL="171450" lvl="0" indent="-171450">
              <a:buFont typeface="Arial"/>
              <a:buChar char="•"/>
            </a:pPr>
            <a:endParaRPr lang="en-US" sz="1100" dirty="0">
              <a:latin typeface="Times New Roman"/>
            </a:endParaRPr>
          </a:p>
        </p:txBody>
      </p:sp>
      <p:pic>
        <p:nvPicPr>
          <p:cNvPr id="4" name="Picture 3" descr="A graph of different colored squares&#10;&#10;AI-generated content may be incorrect.">
            <a:extLst>
              <a:ext uri="{FF2B5EF4-FFF2-40B4-BE49-F238E27FC236}">
                <a16:creationId xmlns:a16="http://schemas.microsoft.com/office/drawing/2014/main" id="{A50C12CC-8969-0E15-BBD8-3F3E3D061BFD}"/>
              </a:ext>
            </a:extLst>
          </p:cNvPr>
          <p:cNvPicPr>
            <a:picLocks noChangeAspect="1"/>
          </p:cNvPicPr>
          <p:nvPr/>
        </p:nvPicPr>
        <p:blipFill>
          <a:blip r:embed="rId3"/>
          <a:stretch>
            <a:fillRect/>
          </a:stretch>
        </p:blipFill>
        <p:spPr>
          <a:xfrm>
            <a:off x="3131856" y="1060155"/>
            <a:ext cx="2451707" cy="1581802"/>
          </a:xfrm>
          <a:prstGeom prst="rect">
            <a:avLst/>
          </a:prstGeom>
          <a:noFill/>
          <a:ln cap="flat">
            <a:noFill/>
          </a:ln>
        </p:spPr>
      </p:pic>
      <p:pic>
        <p:nvPicPr>
          <p:cNvPr id="5" name="Picture 5" descr="A graph of different colored bars&#10;&#10;AI-generated content may be incorrect.">
            <a:extLst>
              <a:ext uri="{FF2B5EF4-FFF2-40B4-BE49-F238E27FC236}">
                <a16:creationId xmlns:a16="http://schemas.microsoft.com/office/drawing/2014/main" id="{E36BC5BF-DFF6-781B-28B6-631455ADF01A}"/>
              </a:ext>
            </a:extLst>
          </p:cNvPr>
          <p:cNvPicPr>
            <a:picLocks noChangeAspect="1"/>
          </p:cNvPicPr>
          <p:nvPr/>
        </p:nvPicPr>
        <p:blipFill>
          <a:blip r:embed="rId4"/>
          <a:stretch>
            <a:fillRect/>
          </a:stretch>
        </p:blipFill>
        <p:spPr>
          <a:xfrm>
            <a:off x="1762496" y="2839458"/>
            <a:ext cx="2457971" cy="1605421"/>
          </a:xfrm>
          <a:prstGeom prst="rect">
            <a:avLst/>
          </a:prstGeom>
          <a:noFill/>
          <a:ln cap="flat">
            <a:noFill/>
          </a:ln>
        </p:spPr>
      </p:pic>
      <p:pic>
        <p:nvPicPr>
          <p:cNvPr id="6" name="Picture 8" descr="A graph of different colored bars&#10;&#10;AI-generated content may be incorrect.">
            <a:extLst>
              <a:ext uri="{FF2B5EF4-FFF2-40B4-BE49-F238E27FC236}">
                <a16:creationId xmlns:a16="http://schemas.microsoft.com/office/drawing/2014/main" id="{E6724AAE-4166-AFA0-5D75-1D3D9A18A927}"/>
              </a:ext>
            </a:extLst>
          </p:cNvPr>
          <p:cNvPicPr>
            <a:picLocks noChangeAspect="1"/>
          </p:cNvPicPr>
          <p:nvPr/>
        </p:nvPicPr>
        <p:blipFill>
          <a:blip r:embed="rId5"/>
          <a:stretch>
            <a:fillRect/>
          </a:stretch>
        </p:blipFill>
        <p:spPr>
          <a:xfrm>
            <a:off x="482016" y="1058134"/>
            <a:ext cx="2318232" cy="1570189"/>
          </a:xfrm>
          <a:prstGeom prst="rect">
            <a:avLst/>
          </a:prstGeom>
          <a:noFill/>
          <a:ln cap="flat">
            <a:noFill/>
          </a:ln>
        </p:spPr>
      </p:pic>
      <p:sp>
        <p:nvSpPr>
          <p:cNvPr id="7" name="TextBox 10">
            <a:extLst>
              <a:ext uri="{FF2B5EF4-FFF2-40B4-BE49-F238E27FC236}">
                <a16:creationId xmlns:a16="http://schemas.microsoft.com/office/drawing/2014/main" id="{EA2F6AA5-81D9-5F59-D141-981E2C156741}"/>
              </a:ext>
            </a:extLst>
          </p:cNvPr>
          <p:cNvSpPr txBox="1"/>
          <p:nvPr/>
        </p:nvSpPr>
        <p:spPr>
          <a:xfrm>
            <a:off x="544570" y="4598581"/>
            <a:ext cx="8010363" cy="307777"/>
          </a:xfrm>
          <a:prstGeom prst="rect">
            <a:avLst/>
          </a:prstGeom>
          <a:solidFill>
            <a:srgbClr val="BFBFB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70C0"/>
                </a:solidFill>
                <a:uFillTx/>
                <a:latin typeface="Times New Roman"/>
                <a:ea typeface="Arial"/>
                <a:cs typeface="Arial"/>
              </a:rPr>
              <a:t>Prioritize schedule reliability and buffer planning in Group A routes</a:t>
            </a:r>
            <a:endParaRPr lang="en-US" sz="1400" b="0" i="0" u="none" strike="noStrike" kern="0" cap="none" spc="0" baseline="0">
              <a:solidFill>
                <a:srgbClr val="0070C0"/>
              </a:solidFill>
              <a:uFillTx/>
              <a:latin typeface="Times New Roman"/>
              <a:ea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1F42A57F-ED0A-0644-1A54-22E84164D079}"/>
              </a:ext>
            </a:extLst>
          </p:cNvPr>
          <p:cNvSpPr txBox="1">
            <a:spLocks noGrp="1"/>
          </p:cNvSpPr>
          <p:nvPr>
            <p:ph type="title"/>
          </p:nvPr>
        </p:nvSpPr>
        <p:spPr>
          <a:xfrm>
            <a:off x="332192" y="232751"/>
            <a:ext cx="8443002" cy="572697"/>
          </a:xfrm>
        </p:spPr>
        <p:txBody>
          <a:bodyPr/>
          <a:lstStyle/>
          <a:p>
            <a:pPr lvl="0"/>
            <a:r>
              <a:rPr lang="en-US" sz="2400">
                <a:latin typeface="Times New Roman"/>
                <a:cs typeface="Times New Roman"/>
              </a:rPr>
              <a:t>GROUP B: EFFICIENT AND OFTEN AHEAD OF SCHEDULE</a:t>
            </a:r>
            <a:endParaRPr lang="en-US" sz="2400">
              <a:latin typeface="Times New Roman"/>
            </a:endParaRPr>
          </a:p>
        </p:txBody>
      </p:sp>
      <p:sp>
        <p:nvSpPr>
          <p:cNvPr id="3" name="Google Shape;274;p39">
            <a:extLst>
              <a:ext uri="{FF2B5EF4-FFF2-40B4-BE49-F238E27FC236}">
                <a16:creationId xmlns:a16="http://schemas.microsoft.com/office/drawing/2014/main" id="{78BD3714-F3EC-5E62-7262-9873788F836E}"/>
              </a:ext>
            </a:extLst>
          </p:cNvPr>
          <p:cNvSpPr txBox="1">
            <a:spLocks noGrp="1"/>
          </p:cNvSpPr>
          <p:nvPr>
            <p:ph type="subTitle" idx="4294967295"/>
          </p:nvPr>
        </p:nvSpPr>
        <p:spPr>
          <a:xfrm>
            <a:off x="5913662" y="830567"/>
            <a:ext cx="2713902" cy="3013130"/>
          </a:xfrm>
        </p:spPr>
        <p:txBody>
          <a:bodyPr/>
          <a:lstStyle/>
          <a:p>
            <a:pPr marL="228600" lvl="0" indent="-228600">
              <a:buFont typeface="Arial"/>
              <a:buChar char="•"/>
            </a:pPr>
            <a:r>
              <a:rPr lang="en-US" sz="1200">
                <a:latin typeface="Times New Roman"/>
                <a:cs typeface="Arial"/>
              </a:rPr>
              <a:t>~25% of flights, but many arrive early</a:t>
            </a:r>
          </a:p>
          <a:p>
            <a:pPr marL="228600" lvl="0" indent="-228600">
              <a:buFont typeface="Arial"/>
              <a:buChar char="•"/>
            </a:pPr>
            <a:endParaRPr lang="en-US" sz="1200">
              <a:latin typeface="Times New Roman"/>
              <a:cs typeface="Arial"/>
            </a:endParaRPr>
          </a:p>
          <a:p>
            <a:pPr marL="228600" lvl="0" indent="-228600">
              <a:buFont typeface="Arial"/>
              <a:buChar char="•"/>
            </a:pPr>
            <a:r>
              <a:rPr lang="en-US" sz="1200">
                <a:latin typeface="Times New Roman"/>
                <a:cs typeface="Arial"/>
              </a:rPr>
              <a:t>Operationally efficient; likely includes short-haul or padded-schedule flights</a:t>
            </a:r>
          </a:p>
          <a:p>
            <a:pPr marL="228600" lvl="0" indent="-228600">
              <a:buFont typeface="Arial"/>
              <a:buChar char="•"/>
            </a:pPr>
            <a:endParaRPr lang="en-US" sz="1200">
              <a:latin typeface="Times New Roman"/>
              <a:cs typeface="Arial"/>
            </a:endParaRPr>
          </a:p>
          <a:p>
            <a:pPr marL="228600" lvl="0" indent="-228600">
              <a:buFont typeface="Arial"/>
              <a:buChar char="•"/>
            </a:pPr>
            <a:r>
              <a:rPr lang="en-US" sz="1200">
                <a:latin typeface="Times New Roman"/>
                <a:cs typeface="Arial"/>
              </a:rPr>
              <a:t>Top carriers: Southwest (WN), Delta (DL), American (AA)</a:t>
            </a:r>
          </a:p>
          <a:p>
            <a:pPr marL="228600" lvl="0" indent="-228600">
              <a:buFont typeface="Arial"/>
              <a:buChar char="•"/>
            </a:pPr>
            <a:endParaRPr lang="en-US" sz="1200">
              <a:latin typeface="Times New Roman"/>
              <a:cs typeface="Arial"/>
            </a:endParaRPr>
          </a:p>
          <a:p>
            <a:pPr marL="228600" lvl="0" indent="-228600">
              <a:buFont typeface="Arial"/>
              <a:buChar char="•"/>
            </a:pPr>
            <a:r>
              <a:rPr lang="en-US" sz="1200">
                <a:latin typeface="Times New Roman"/>
                <a:cs typeface="Arial"/>
              </a:rPr>
              <a:t>High in Fall (35%) and Winter (31%), showing seasonal resilience</a:t>
            </a:r>
          </a:p>
          <a:p>
            <a:pPr marL="228600" lvl="0" indent="-228600">
              <a:buFont typeface="Arial"/>
              <a:buChar char="•"/>
            </a:pPr>
            <a:endParaRPr lang="en-US" sz="1200">
              <a:latin typeface="Times New Roman"/>
              <a:cs typeface="Arial"/>
            </a:endParaRPr>
          </a:p>
          <a:p>
            <a:pPr marL="228600" lvl="0" indent="-228600">
              <a:buFont typeface="Arial"/>
              <a:buChar char="•"/>
            </a:pPr>
            <a:r>
              <a:rPr lang="en-US" sz="1200">
                <a:latin typeface="Times New Roman"/>
                <a:cs typeface="Arial"/>
              </a:rPr>
              <a:t>Strong performance across both weekdays and weekends.</a:t>
            </a:r>
            <a:endParaRPr lang="en-US">
              <a:latin typeface="Times New Roman"/>
            </a:endParaRPr>
          </a:p>
          <a:p>
            <a:pPr lvl="0">
              <a:buFont typeface="Arial"/>
              <a:buChar char="•"/>
            </a:pPr>
            <a:endParaRPr lang="en-US" sz="1100">
              <a:latin typeface="Times New Roman"/>
            </a:endParaRPr>
          </a:p>
          <a:p>
            <a:pPr lvl="0">
              <a:buFont typeface="Arial"/>
              <a:buChar char="•"/>
            </a:pPr>
            <a:endParaRPr lang="en-US" sz="1100">
              <a:latin typeface="Times New Roman"/>
            </a:endParaRPr>
          </a:p>
          <a:p>
            <a:pPr marL="171450" lvl="0" indent="-171450">
              <a:buFont typeface="Arial"/>
              <a:buChar char="•"/>
            </a:pPr>
            <a:endParaRPr lang="en-US" sz="1100">
              <a:latin typeface="Times New Roman"/>
            </a:endParaRPr>
          </a:p>
        </p:txBody>
      </p:sp>
      <p:sp>
        <p:nvSpPr>
          <p:cNvPr id="4" name="TextBox 10">
            <a:extLst>
              <a:ext uri="{FF2B5EF4-FFF2-40B4-BE49-F238E27FC236}">
                <a16:creationId xmlns:a16="http://schemas.microsoft.com/office/drawing/2014/main" id="{13B111A7-682C-B3F2-4AB1-955A4EE589DB}"/>
              </a:ext>
            </a:extLst>
          </p:cNvPr>
          <p:cNvSpPr txBox="1"/>
          <p:nvPr/>
        </p:nvSpPr>
        <p:spPr>
          <a:xfrm>
            <a:off x="544570" y="4598581"/>
            <a:ext cx="8010363" cy="307777"/>
          </a:xfrm>
          <a:prstGeom prst="rect">
            <a:avLst/>
          </a:prstGeom>
          <a:solidFill>
            <a:srgbClr val="BFBFB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70C0"/>
                </a:solidFill>
                <a:uFillTx/>
                <a:latin typeface="Times New Roman"/>
                <a:ea typeface="Arial"/>
                <a:cs typeface="Arial"/>
              </a:rPr>
              <a:t>Use Group B as a benchmark to optimize schedule design</a:t>
            </a:r>
            <a:endParaRPr lang="en-US" sz="1400" b="0" i="0" u="none" strike="noStrike" kern="0" cap="none" spc="0" baseline="0">
              <a:solidFill>
                <a:srgbClr val="000000"/>
              </a:solidFill>
              <a:uFillTx/>
              <a:latin typeface="Times New Roman"/>
              <a:ea typeface="Arial"/>
              <a:cs typeface="Arial"/>
            </a:endParaRPr>
          </a:p>
        </p:txBody>
      </p:sp>
      <p:pic>
        <p:nvPicPr>
          <p:cNvPr id="5" name="Picture 1" descr="A graph of different colored squares&#10;&#10;AI-generated content may be incorrect.">
            <a:extLst>
              <a:ext uri="{FF2B5EF4-FFF2-40B4-BE49-F238E27FC236}">
                <a16:creationId xmlns:a16="http://schemas.microsoft.com/office/drawing/2014/main" id="{1BD22305-676C-9703-1C20-70801E15502A}"/>
              </a:ext>
            </a:extLst>
          </p:cNvPr>
          <p:cNvPicPr>
            <a:picLocks noChangeAspect="1"/>
          </p:cNvPicPr>
          <p:nvPr/>
        </p:nvPicPr>
        <p:blipFill>
          <a:blip r:embed="rId3"/>
          <a:stretch>
            <a:fillRect/>
          </a:stretch>
        </p:blipFill>
        <p:spPr>
          <a:xfrm>
            <a:off x="446666" y="916868"/>
            <a:ext cx="2598103" cy="1580704"/>
          </a:xfrm>
          <a:prstGeom prst="rect">
            <a:avLst/>
          </a:prstGeom>
          <a:noFill/>
          <a:ln cap="flat">
            <a:noFill/>
          </a:ln>
        </p:spPr>
      </p:pic>
      <p:pic>
        <p:nvPicPr>
          <p:cNvPr id="6" name="Picture 3" descr="A graph of different colored bars&#10;&#10;AI-generated content may be incorrect.">
            <a:extLst>
              <a:ext uri="{FF2B5EF4-FFF2-40B4-BE49-F238E27FC236}">
                <a16:creationId xmlns:a16="http://schemas.microsoft.com/office/drawing/2014/main" id="{166E45D8-E135-1DE7-FE38-C80C435E1141}"/>
              </a:ext>
            </a:extLst>
          </p:cNvPr>
          <p:cNvPicPr>
            <a:picLocks noChangeAspect="1"/>
          </p:cNvPicPr>
          <p:nvPr/>
        </p:nvPicPr>
        <p:blipFill>
          <a:blip r:embed="rId4"/>
          <a:stretch>
            <a:fillRect/>
          </a:stretch>
        </p:blipFill>
        <p:spPr>
          <a:xfrm>
            <a:off x="3336910" y="916868"/>
            <a:ext cx="2448379" cy="1581976"/>
          </a:xfrm>
          <a:prstGeom prst="rect">
            <a:avLst/>
          </a:prstGeom>
          <a:noFill/>
          <a:ln cap="flat">
            <a:noFill/>
          </a:ln>
        </p:spPr>
      </p:pic>
      <p:pic>
        <p:nvPicPr>
          <p:cNvPr id="7" name="Picture 4" descr="A graph of different colored bars&#10;&#10;AI-generated content may be incorrect.">
            <a:extLst>
              <a:ext uri="{FF2B5EF4-FFF2-40B4-BE49-F238E27FC236}">
                <a16:creationId xmlns:a16="http://schemas.microsoft.com/office/drawing/2014/main" id="{C551DE83-A6B2-1651-699F-3E55DE09A795}"/>
              </a:ext>
            </a:extLst>
          </p:cNvPr>
          <p:cNvPicPr>
            <a:picLocks noChangeAspect="1"/>
          </p:cNvPicPr>
          <p:nvPr/>
        </p:nvPicPr>
        <p:blipFill>
          <a:blip r:embed="rId5"/>
          <a:stretch>
            <a:fillRect/>
          </a:stretch>
        </p:blipFill>
        <p:spPr>
          <a:xfrm>
            <a:off x="1891975" y="2702472"/>
            <a:ext cx="2562944" cy="1689829"/>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ACB0FA52-1851-1220-789A-7D8BB2A4E3B7}"/>
              </a:ext>
            </a:extLst>
          </p:cNvPr>
          <p:cNvSpPr txBox="1">
            <a:spLocks noGrp="1"/>
          </p:cNvSpPr>
          <p:nvPr>
            <p:ph type="title"/>
          </p:nvPr>
        </p:nvSpPr>
        <p:spPr>
          <a:xfrm>
            <a:off x="332192" y="232751"/>
            <a:ext cx="8443002" cy="572697"/>
          </a:xfrm>
        </p:spPr>
        <p:txBody>
          <a:bodyPr/>
          <a:lstStyle/>
          <a:p>
            <a:pPr lvl="0"/>
            <a:r>
              <a:rPr lang="en-US" sz="2400">
                <a:latin typeface="Times New Roman"/>
                <a:cs typeface="Times New Roman"/>
              </a:rPr>
              <a:t>GROUP C: MODERATE DELAY RATE AND DELAY TIMES</a:t>
            </a:r>
            <a:endParaRPr lang="en-US">
              <a:latin typeface="Times New Roman"/>
            </a:endParaRPr>
          </a:p>
        </p:txBody>
      </p:sp>
      <p:sp>
        <p:nvSpPr>
          <p:cNvPr id="3" name="Google Shape;274;p39">
            <a:extLst>
              <a:ext uri="{FF2B5EF4-FFF2-40B4-BE49-F238E27FC236}">
                <a16:creationId xmlns:a16="http://schemas.microsoft.com/office/drawing/2014/main" id="{BA2256B1-EE91-F8BD-D901-4CAB6369019C}"/>
              </a:ext>
            </a:extLst>
          </p:cNvPr>
          <p:cNvSpPr txBox="1">
            <a:spLocks noGrp="1"/>
          </p:cNvSpPr>
          <p:nvPr>
            <p:ph type="subTitle" idx="4294967295"/>
          </p:nvPr>
        </p:nvSpPr>
        <p:spPr>
          <a:xfrm>
            <a:off x="5913662" y="830567"/>
            <a:ext cx="2713902" cy="3013130"/>
          </a:xfrm>
        </p:spPr>
        <p:txBody>
          <a:bodyPr/>
          <a:lstStyle/>
          <a:p>
            <a:pPr marL="171450" lvl="0" indent="-171450">
              <a:buFont typeface="Arial"/>
              <a:buChar char="•"/>
            </a:pPr>
            <a:r>
              <a:rPr lang="en-US" sz="1200">
                <a:latin typeface="Times New Roman"/>
                <a:cs typeface="Arial"/>
              </a:rPr>
              <a:t>~20% of flights delayed</a:t>
            </a:r>
          </a:p>
          <a:p>
            <a:pPr marL="171450" lvl="0" indent="-171450">
              <a:buFont typeface="Arial"/>
              <a:buChar char="•"/>
            </a:pPr>
            <a:endParaRPr lang="en-US" sz="1200">
              <a:latin typeface="Times New Roman"/>
              <a:cs typeface="Arial"/>
            </a:endParaRPr>
          </a:p>
          <a:p>
            <a:pPr marL="171450" lvl="0" indent="-171450">
              <a:buFont typeface="Arial"/>
              <a:buChar char="•"/>
            </a:pPr>
            <a:r>
              <a:rPr lang="en-US" sz="1200">
                <a:latin typeface="Times New Roman"/>
                <a:cs typeface="Arial"/>
              </a:rPr>
              <a:t>But when flights are delayed, they're delayed significantly</a:t>
            </a:r>
          </a:p>
          <a:p>
            <a:pPr marL="171450" lvl="0" indent="-171450">
              <a:buFont typeface="Arial"/>
              <a:buChar char="•"/>
            </a:pPr>
            <a:endParaRPr lang="en-US" sz="1200">
              <a:latin typeface="Times New Roman"/>
              <a:cs typeface="Arial"/>
            </a:endParaRPr>
          </a:p>
          <a:p>
            <a:pPr marL="171450" lvl="0" indent="-171450">
              <a:buFont typeface="Arial"/>
              <a:buChar char="•"/>
            </a:pPr>
            <a:r>
              <a:rPr lang="en-US" sz="1200">
                <a:latin typeface="Times New Roman"/>
                <a:cs typeface="Arial"/>
              </a:rPr>
              <a:t>Suggests infrequent, long-haul, or tightly scheduled routes with poor recovery options</a:t>
            </a:r>
          </a:p>
          <a:p>
            <a:pPr marL="171450" lvl="0" indent="-171450">
              <a:buFont typeface="Arial"/>
              <a:buChar char="•"/>
            </a:pPr>
            <a:endParaRPr lang="en-US" sz="1200">
              <a:latin typeface="Times New Roman"/>
              <a:cs typeface="Arial"/>
            </a:endParaRPr>
          </a:p>
          <a:p>
            <a:pPr marL="171450" lvl="0" indent="-171450">
              <a:buFont typeface="Arial"/>
              <a:buChar char="•"/>
            </a:pPr>
            <a:r>
              <a:rPr lang="en-US" sz="1200">
                <a:latin typeface="Times New Roman"/>
                <a:cs typeface="Arial"/>
              </a:rPr>
              <a:t>Spring-heavy (32%), and slightly more weekend flights (53%)</a:t>
            </a:r>
          </a:p>
          <a:p>
            <a:pPr marL="171450" lvl="0" indent="-171450">
              <a:buFont typeface="Arial"/>
              <a:buChar char="•"/>
            </a:pPr>
            <a:endParaRPr lang="en-US" sz="1200">
              <a:latin typeface="Times New Roman"/>
              <a:cs typeface="Arial"/>
            </a:endParaRPr>
          </a:p>
          <a:p>
            <a:pPr marL="171450" lvl="0" indent="-171450">
              <a:buFont typeface="Arial"/>
              <a:buChar char="•"/>
            </a:pPr>
            <a:r>
              <a:rPr lang="en-US" sz="1200">
                <a:latin typeface="Times New Roman"/>
                <a:cs typeface="Arial"/>
              </a:rPr>
              <a:t>Top airlines: Delta (DL), Alaska (AS), Southwest (WN)</a:t>
            </a:r>
          </a:p>
          <a:p>
            <a:pPr marL="171450" lvl="0" indent="-171450">
              <a:buFont typeface="Arial"/>
              <a:buChar char="•"/>
            </a:pPr>
            <a:endParaRPr lang="en-US" sz="1200">
              <a:latin typeface="Times New Roman"/>
              <a:cs typeface="Arial"/>
            </a:endParaRPr>
          </a:p>
          <a:p>
            <a:pPr marL="171450" lvl="0" indent="-171450">
              <a:buFont typeface="Arial"/>
              <a:buChar char="•"/>
            </a:pPr>
            <a:r>
              <a:rPr lang="en-US" sz="1200">
                <a:latin typeface="Times New Roman"/>
                <a:cs typeface="Arial"/>
              </a:rPr>
              <a:t>Route examples likely include complex or less frequently served corridors</a:t>
            </a:r>
            <a:endParaRPr lang="en-US">
              <a:latin typeface="Times New Roman"/>
            </a:endParaRPr>
          </a:p>
          <a:p>
            <a:pPr lvl="0">
              <a:buFont typeface="Arial"/>
              <a:buChar char="•"/>
            </a:pPr>
            <a:endParaRPr lang="en-US" sz="1100">
              <a:latin typeface="Times New Roman"/>
            </a:endParaRPr>
          </a:p>
          <a:p>
            <a:pPr lvl="0">
              <a:buFont typeface="Arial"/>
              <a:buChar char="•"/>
            </a:pPr>
            <a:endParaRPr lang="en-US" sz="1100">
              <a:latin typeface="Times New Roman"/>
            </a:endParaRPr>
          </a:p>
          <a:p>
            <a:pPr marL="171450" lvl="0" indent="-171450">
              <a:buFont typeface="Arial"/>
              <a:buChar char="•"/>
            </a:pPr>
            <a:endParaRPr lang="en-US" sz="1100">
              <a:latin typeface="Times New Roman"/>
            </a:endParaRPr>
          </a:p>
        </p:txBody>
      </p:sp>
      <p:sp>
        <p:nvSpPr>
          <p:cNvPr id="4" name="TextBox 10">
            <a:extLst>
              <a:ext uri="{FF2B5EF4-FFF2-40B4-BE49-F238E27FC236}">
                <a16:creationId xmlns:a16="http://schemas.microsoft.com/office/drawing/2014/main" id="{FF2FD9C5-4212-125C-CC27-634300BDCB21}"/>
              </a:ext>
            </a:extLst>
          </p:cNvPr>
          <p:cNvSpPr txBox="1"/>
          <p:nvPr/>
        </p:nvSpPr>
        <p:spPr>
          <a:xfrm>
            <a:off x="544570" y="4598581"/>
            <a:ext cx="8010363" cy="307777"/>
          </a:xfrm>
          <a:prstGeom prst="rect">
            <a:avLst/>
          </a:prstGeom>
          <a:solidFill>
            <a:srgbClr val="BFBFB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70C0"/>
                </a:solidFill>
                <a:uFillTx/>
                <a:latin typeface="Times New Roman"/>
                <a:ea typeface="Arial"/>
                <a:cs typeface="Arial"/>
              </a:rPr>
              <a:t>Introduce recovery buffers or smarter resource allocation </a:t>
            </a:r>
            <a:endParaRPr lang="en-US" sz="1400" b="0" i="0" u="none" strike="noStrike" kern="0" cap="none" spc="0" baseline="0">
              <a:solidFill>
                <a:srgbClr val="000000"/>
              </a:solidFill>
              <a:uFillTx/>
              <a:latin typeface="Times New Roman"/>
              <a:ea typeface="Arial"/>
              <a:cs typeface="Arial"/>
            </a:endParaRPr>
          </a:p>
        </p:txBody>
      </p:sp>
      <p:pic>
        <p:nvPicPr>
          <p:cNvPr id="5" name="Picture 1" descr="A graph of different colored bars&#10;&#10;AI-generated content may be incorrect.">
            <a:extLst>
              <a:ext uri="{FF2B5EF4-FFF2-40B4-BE49-F238E27FC236}">
                <a16:creationId xmlns:a16="http://schemas.microsoft.com/office/drawing/2014/main" id="{9E17B674-68DA-4086-FF46-BC6ABF84F49C}"/>
              </a:ext>
            </a:extLst>
          </p:cNvPr>
          <p:cNvPicPr>
            <a:picLocks noChangeAspect="1"/>
          </p:cNvPicPr>
          <p:nvPr/>
        </p:nvPicPr>
        <p:blipFill>
          <a:blip r:embed="rId3"/>
          <a:stretch>
            <a:fillRect/>
          </a:stretch>
        </p:blipFill>
        <p:spPr>
          <a:xfrm>
            <a:off x="430956" y="871642"/>
            <a:ext cx="2629951" cy="1582616"/>
          </a:xfrm>
          <a:prstGeom prst="rect">
            <a:avLst/>
          </a:prstGeom>
          <a:noFill/>
          <a:ln cap="flat">
            <a:noFill/>
          </a:ln>
        </p:spPr>
      </p:pic>
      <p:pic>
        <p:nvPicPr>
          <p:cNvPr id="6" name="Picture 2" descr="A graph of different colored rectangular shapes&#10;&#10;AI-generated content may be incorrect.">
            <a:extLst>
              <a:ext uri="{FF2B5EF4-FFF2-40B4-BE49-F238E27FC236}">
                <a16:creationId xmlns:a16="http://schemas.microsoft.com/office/drawing/2014/main" id="{9B92807A-DF58-35C3-AE66-BE9FE39E17E9}"/>
              </a:ext>
            </a:extLst>
          </p:cNvPr>
          <p:cNvPicPr>
            <a:picLocks noChangeAspect="1"/>
          </p:cNvPicPr>
          <p:nvPr/>
        </p:nvPicPr>
        <p:blipFill>
          <a:blip r:embed="rId4"/>
          <a:stretch>
            <a:fillRect/>
          </a:stretch>
        </p:blipFill>
        <p:spPr>
          <a:xfrm>
            <a:off x="3237396" y="859307"/>
            <a:ext cx="2642551" cy="1580704"/>
          </a:xfrm>
          <a:prstGeom prst="rect">
            <a:avLst/>
          </a:prstGeom>
          <a:noFill/>
          <a:ln cap="flat">
            <a:noFill/>
          </a:ln>
        </p:spPr>
      </p:pic>
      <p:pic>
        <p:nvPicPr>
          <p:cNvPr id="7" name="Picture 3" descr="A graph of different colored bars&#10;&#10;AI-generated content may be incorrect.">
            <a:extLst>
              <a:ext uri="{FF2B5EF4-FFF2-40B4-BE49-F238E27FC236}">
                <a16:creationId xmlns:a16="http://schemas.microsoft.com/office/drawing/2014/main" id="{CC193350-BFCA-78E1-3832-071187F1AB3B}"/>
              </a:ext>
            </a:extLst>
          </p:cNvPr>
          <p:cNvPicPr>
            <a:picLocks noChangeAspect="1"/>
          </p:cNvPicPr>
          <p:nvPr/>
        </p:nvPicPr>
        <p:blipFill>
          <a:blip r:embed="rId5"/>
          <a:stretch>
            <a:fillRect/>
          </a:stretch>
        </p:blipFill>
        <p:spPr>
          <a:xfrm>
            <a:off x="1966654" y="2746491"/>
            <a:ext cx="2385303" cy="1583823"/>
          </a:xfrm>
          <a:prstGeom prst="rect">
            <a:avLst/>
          </a:prstGeom>
          <a:noFill/>
          <a:ln cap="flat">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101">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F6FAC85F-5E3F-BB83-090D-E821B054B6D7}"/>
              </a:ext>
            </a:extLst>
          </p:cNvPr>
          <p:cNvSpPr txBox="1">
            <a:spLocks noGrp="1"/>
          </p:cNvSpPr>
          <p:nvPr>
            <p:ph type="title"/>
          </p:nvPr>
        </p:nvSpPr>
        <p:spPr>
          <a:xfrm>
            <a:off x="332192" y="232751"/>
            <a:ext cx="8443002" cy="572697"/>
          </a:xfrm>
        </p:spPr>
        <p:txBody>
          <a:bodyPr/>
          <a:lstStyle/>
          <a:p>
            <a:pPr lvl="0"/>
            <a:r>
              <a:rPr lang="en-US" sz="2400">
                <a:latin typeface="Times New Roman"/>
                <a:cs typeface="Times New Roman"/>
              </a:rPr>
              <a:t>GROUP D: THE WORKHORSE THAT DELIVERS</a:t>
            </a:r>
            <a:endParaRPr lang="en-US">
              <a:latin typeface="Times New Roman"/>
            </a:endParaRPr>
          </a:p>
        </p:txBody>
      </p:sp>
      <p:sp>
        <p:nvSpPr>
          <p:cNvPr id="3" name="Google Shape;274;p39">
            <a:extLst>
              <a:ext uri="{FF2B5EF4-FFF2-40B4-BE49-F238E27FC236}">
                <a16:creationId xmlns:a16="http://schemas.microsoft.com/office/drawing/2014/main" id="{3A1DACE7-2279-AAEC-0A9C-9F3045F09264}"/>
              </a:ext>
            </a:extLst>
          </p:cNvPr>
          <p:cNvSpPr txBox="1">
            <a:spLocks noGrp="1"/>
          </p:cNvSpPr>
          <p:nvPr>
            <p:ph type="subTitle" idx="4294967295"/>
          </p:nvPr>
        </p:nvSpPr>
        <p:spPr>
          <a:xfrm>
            <a:off x="5848346" y="806071"/>
            <a:ext cx="2713902" cy="3013130"/>
          </a:xfrm>
        </p:spPr>
        <p:txBody>
          <a:bodyPr/>
          <a:lstStyle/>
          <a:p>
            <a:pPr marL="171450" lvl="0" indent="-171450">
              <a:buFont typeface="Arial"/>
              <a:buChar char="•"/>
            </a:pPr>
            <a:r>
              <a:rPr lang="en-US" sz="1200">
                <a:latin typeface="Times New Roman"/>
                <a:cs typeface="Times New Roman"/>
              </a:rPr>
              <a:t>Handles 63% of all flights the operational backbone</a:t>
            </a:r>
          </a:p>
          <a:p>
            <a:pPr marL="171450" lvl="0" indent="-171450">
              <a:buFont typeface="Arial"/>
              <a:buChar char="•"/>
            </a:pPr>
            <a:endParaRPr lang="en-US" sz="1200">
              <a:latin typeface="Times New Roman"/>
              <a:cs typeface="Times New Roman"/>
            </a:endParaRPr>
          </a:p>
          <a:p>
            <a:pPr marL="171450" lvl="0" indent="-171450">
              <a:buFont typeface="Arial"/>
              <a:buChar char="•"/>
            </a:pPr>
            <a:r>
              <a:rPr lang="en-US" sz="1200">
                <a:latin typeface="Times New Roman"/>
                <a:cs typeface="Times New Roman"/>
              </a:rPr>
              <a:t>21% delayed flights, but with ~5mins delay</a:t>
            </a:r>
          </a:p>
          <a:p>
            <a:pPr marL="171450" lvl="0" indent="-171450">
              <a:buFont typeface="Arial"/>
              <a:buChar char="•"/>
            </a:pPr>
            <a:endParaRPr lang="en-US" sz="1200">
              <a:latin typeface="Times New Roman"/>
              <a:cs typeface="Times New Roman"/>
            </a:endParaRPr>
          </a:p>
          <a:p>
            <a:pPr marL="171450" lvl="0" indent="-171450">
              <a:buFont typeface="Arial"/>
              <a:buChar char="•"/>
            </a:pPr>
            <a:r>
              <a:rPr lang="en-US" sz="1200">
                <a:latin typeface="Times New Roman"/>
                <a:cs typeface="Times New Roman"/>
              </a:rPr>
              <a:t>Indicates efficient handling of large-scale operations</a:t>
            </a:r>
          </a:p>
          <a:p>
            <a:pPr marL="171450" lvl="0" indent="-171450">
              <a:buFont typeface="Arial"/>
              <a:buChar char="•"/>
            </a:pPr>
            <a:endParaRPr lang="en-US" sz="1200">
              <a:latin typeface="Times New Roman"/>
              <a:cs typeface="Times New Roman"/>
            </a:endParaRPr>
          </a:p>
          <a:p>
            <a:pPr marL="171450" lvl="0" indent="-171450">
              <a:buFont typeface="Arial"/>
              <a:buChar char="•"/>
            </a:pPr>
            <a:r>
              <a:rPr lang="en-US" sz="1200">
                <a:latin typeface="Times New Roman"/>
                <a:cs typeface="Times New Roman"/>
              </a:rPr>
              <a:t>Likely includes frequent hub-to-hub or short-haul business routes</a:t>
            </a:r>
          </a:p>
          <a:p>
            <a:pPr marL="171450" lvl="0" indent="-171450">
              <a:buFont typeface="Arial"/>
              <a:buChar char="•"/>
            </a:pPr>
            <a:endParaRPr lang="en-US" sz="1200">
              <a:latin typeface="Times New Roman"/>
              <a:cs typeface="Times New Roman"/>
            </a:endParaRPr>
          </a:p>
          <a:p>
            <a:pPr marL="171450" lvl="0" indent="-171450">
              <a:buFont typeface="Arial"/>
              <a:buChar char="•"/>
            </a:pPr>
            <a:r>
              <a:rPr lang="en-US" sz="1200">
                <a:latin typeface="Times New Roman"/>
                <a:cs typeface="Times New Roman"/>
              </a:rPr>
              <a:t>Balanced weekday/weekend share, and active in Spring/Fall</a:t>
            </a:r>
          </a:p>
          <a:p>
            <a:pPr marL="171450" lvl="0" indent="-171450">
              <a:buFont typeface="Arial"/>
              <a:buChar char="•"/>
            </a:pPr>
            <a:endParaRPr lang="en-US" sz="1200">
              <a:latin typeface="Times New Roman"/>
              <a:cs typeface="Times New Roman"/>
            </a:endParaRPr>
          </a:p>
          <a:p>
            <a:pPr marL="171450" lvl="0" indent="-171450">
              <a:buFont typeface="Arial"/>
              <a:buChar char="•"/>
            </a:pPr>
            <a:r>
              <a:rPr lang="en-US" sz="1200">
                <a:latin typeface="Times New Roman"/>
                <a:cs typeface="Times New Roman"/>
              </a:rPr>
              <a:t>Top carriers: American (AA), Delta (DL), Alaska (AS)</a:t>
            </a:r>
          </a:p>
          <a:p>
            <a:pPr lvl="0">
              <a:buFont typeface="Arial"/>
              <a:buChar char="•"/>
            </a:pPr>
            <a:endParaRPr lang="en-US" sz="1050">
              <a:latin typeface="Times New Roman"/>
            </a:endParaRPr>
          </a:p>
          <a:p>
            <a:pPr lvl="0">
              <a:buFont typeface="Arial"/>
              <a:buChar char="•"/>
            </a:pPr>
            <a:endParaRPr lang="en-US" sz="1050">
              <a:latin typeface="Times New Roman"/>
            </a:endParaRPr>
          </a:p>
          <a:p>
            <a:pPr marL="171450" lvl="0" indent="-171450">
              <a:buFont typeface="Arial"/>
              <a:buChar char="•"/>
            </a:pPr>
            <a:endParaRPr lang="en-US" sz="1050">
              <a:latin typeface="Times New Roman"/>
            </a:endParaRPr>
          </a:p>
        </p:txBody>
      </p:sp>
      <p:sp>
        <p:nvSpPr>
          <p:cNvPr id="4" name="TextBox 10">
            <a:extLst>
              <a:ext uri="{FF2B5EF4-FFF2-40B4-BE49-F238E27FC236}">
                <a16:creationId xmlns:a16="http://schemas.microsoft.com/office/drawing/2014/main" id="{FEA48465-8755-6D9C-ABFB-6FE63E6464BD}"/>
              </a:ext>
            </a:extLst>
          </p:cNvPr>
          <p:cNvSpPr txBox="1"/>
          <p:nvPr/>
        </p:nvSpPr>
        <p:spPr>
          <a:xfrm>
            <a:off x="544570" y="4598581"/>
            <a:ext cx="8010363" cy="307777"/>
          </a:xfrm>
          <a:prstGeom prst="rect">
            <a:avLst/>
          </a:prstGeom>
          <a:solidFill>
            <a:srgbClr val="BFBFBF"/>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0" cap="none" spc="0" baseline="0">
                <a:solidFill>
                  <a:srgbClr val="0070C0"/>
                </a:solidFill>
                <a:uFillTx/>
                <a:latin typeface="Times New Roman"/>
                <a:ea typeface="Arial"/>
                <a:cs typeface="Arial"/>
              </a:rPr>
              <a:t>Template for scaling best practices across the entire network.</a:t>
            </a:r>
            <a:endParaRPr lang="en-US" sz="1400" b="0" i="0" u="none" strike="noStrike" kern="0" cap="none" spc="0" baseline="0">
              <a:solidFill>
                <a:srgbClr val="000000"/>
              </a:solidFill>
              <a:uFillTx/>
              <a:latin typeface="Times New Roman"/>
              <a:ea typeface="Arial"/>
              <a:cs typeface="Arial"/>
            </a:endParaRPr>
          </a:p>
        </p:txBody>
      </p:sp>
      <p:pic>
        <p:nvPicPr>
          <p:cNvPr id="5" name="Picture 1" descr="A graph of different colored rectangular shapes&#10;&#10;AI-generated content may be incorrect.">
            <a:extLst>
              <a:ext uri="{FF2B5EF4-FFF2-40B4-BE49-F238E27FC236}">
                <a16:creationId xmlns:a16="http://schemas.microsoft.com/office/drawing/2014/main" id="{5190B98F-944A-E82C-54B2-14828BC9D2C0}"/>
              </a:ext>
            </a:extLst>
          </p:cNvPr>
          <p:cNvPicPr>
            <a:picLocks noChangeAspect="1"/>
          </p:cNvPicPr>
          <p:nvPr/>
        </p:nvPicPr>
        <p:blipFill>
          <a:blip r:embed="rId3"/>
          <a:stretch>
            <a:fillRect/>
          </a:stretch>
        </p:blipFill>
        <p:spPr>
          <a:xfrm>
            <a:off x="3240377" y="879863"/>
            <a:ext cx="2276764" cy="1529480"/>
          </a:xfrm>
          <a:prstGeom prst="rect">
            <a:avLst/>
          </a:prstGeom>
          <a:noFill/>
          <a:ln cap="flat">
            <a:noFill/>
          </a:ln>
        </p:spPr>
      </p:pic>
      <p:pic>
        <p:nvPicPr>
          <p:cNvPr id="6" name="Picture 3">
            <a:extLst>
              <a:ext uri="{FF2B5EF4-FFF2-40B4-BE49-F238E27FC236}">
                <a16:creationId xmlns:a16="http://schemas.microsoft.com/office/drawing/2014/main" id="{24C0E14F-4D94-2F77-5DF3-3363A87778A2}"/>
              </a:ext>
            </a:extLst>
          </p:cNvPr>
          <p:cNvPicPr>
            <a:picLocks noChangeAspect="1"/>
          </p:cNvPicPr>
          <p:nvPr/>
        </p:nvPicPr>
        <p:blipFill>
          <a:blip r:embed="rId4"/>
          <a:stretch>
            <a:fillRect/>
          </a:stretch>
        </p:blipFill>
        <p:spPr>
          <a:xfrm>
            <a:off x="517751" y="879863"/>
            <a:ext cx="2434608" cy="1533595"/>
          </a:xfrm>
          <a:prstGeom prst="rect">
            <a:avLst/>
          </a:prstGeom>
          <a:noFill/>
          <a:ln cap="flat">
            <a:noFill/>
          </a:ln>
        </p:spPr>
      </p:pic>
      <p:pic>
        <p:nvPicPr>
          <p:cNvPr id="7" name="Picture 5" descr="A graph of different colored bars&#10;&#10;AI-generated content may be incorrect.">
            <a:extLst>
              <a:ext uri="{FF2B5EF4-FFF2-40B4-BE49-F238E27FC236}">
                <a16:creationId xmlns:a16="http://schemas.microsoft.com/office/drawing/2014/main" id="{985312C7-9181-4510-4BC5-640C9CD12B6E}"/>
              </a:ext>
            </a:extLst>
          </p:cNvPr>
          <p:cNvPicPr>
            <a:picLocks noChangeAspect="1"/>
          </p:cNvPicPr>
          <p:nvPr/>
        </p:nvPicPr>
        <p:blipFill>
          <a:blip r:embed="rId5"/>
          <a:stretch>
            <a:fillRect/>
          </a:stretch>
        </p:blipFill>
        <p:spPr>
          <a:xfrm>
            <a:off x="1905097" y="2672480"/>
            <a:ext cx="2644883" cy="1796731"/>
          </a:xfrm>
          <a:prstGeom prst="rect">
            <a:avLst/>
          </a:prstGeom>
          <a:noFill/>
          <a:ln cap="flat">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869A3318-1CEA-B97E-D1C6-CBEF75DB1FC2}"/>
              </a:ext>
            </a:extLst>
          </p:cNvPr>
          <p:cNvSpPr txBox="1">
            <a:spLocks noGrp="1"/>
          </p:cNvSpPr>
          <p:nvPr>
            <p:ph type="title"/>
          </p:nvPr>
        </p:nvSpPr>
        <p:spPr>
          <a:xfrm>
            <a:off x="334460" y="355216"/>
            <a:ext cx="8436647" cy="563627"/>
          </a:xfrm>
        </p:spPr>
        <p:txBody>
          <a:bodyPr/>
          <a:lstStyle/>
          <a:p>
            <a:pPr lvl="0"/>
            <a:r>
              <a:rPr lang="en-US" sz="2800" dirty="0">
                <a:latin typeface="Times New Roman"/>
                <a:cs typeface="Times New Roman"/>
              </a:rPr>
              <a:t>IMPACT OF WEATHER ON DELAY</a:t>
            </a:r>
            <a:endParaRPr lang="en-US" dirty="0"/>
          </a:p>
        </p:txBody>
      </p:sp>
      <p:sp>
        <p:nvSpPr>
          <p:cNvPr id="3" name="Google Shape;274;p39">
            <a:extLst>
              <a:ext uri="{FF2B5EF4-FFF2-40B4-BE49-F238E27FC236}">
                <a16:creationId xmlns:a16="http://schemas.microsoft.com/office/drawing/2014/main" id="{B6198263-31B9-D99C-4A3F-95356ABFFD9E}"/>
              </a:ext>
            </a:extLst>
          </p:cNvPr>
          <p:cNvSpPr txBox="1">
            <a:spLocks noGrp="1"/>
          </p:cNvSpPr>
          <p:nvPr>
            <p:ph type="subTitle" idx="4294967295"/>
          </p:nvPr>
        </p:nvSpPr>
        <p:spPr>
          <a:xfrm>
            <a:off x="447223" y="1128561"/>
            <a:ext cx="8271516" cy="3575560"/>
          </a:xfrm>
        </p:spPr>
        <p:txBody>
          <a:bodyPr/>
          <a:lstStyle/>
          <a:p>
            <a:pPr marL="285750" lvl="0" indent="-285750">
              <a:buFont typeface="Arial"/>
              <a:buChar char="•"/>
            </a:pPr>
            <a:r>
              <a:rPr lang="en-US" sz="1300" dirty="0">
                <a:latin typeface="Times New Roman"/>
                <a:cs typeface="Times New Roman"/>
              </a:rPr>
              <a:t>We integrated hourly weather data using the </a:t>
            </a:r>
            <a:r>
              <a:rPr lang="en-US" sz="1300" dirty="0" err="1">
                <a:latin typeface="Times New Roman"/>
                <a:cs typeface="Times New Roman"/>
              </a:rPr>
              <a:t>Meteostat</a:t>
            </a:r>
            <a:r>
              <a:rPr lang="en-US" sz="1300" dirty="0">
                <a:latin typeface="Times New Roman"/>
                <a:cs typeface="Times New Roman"/>
              </a:rPr>
              <a:t> API to enrich our flight dataset</a:t>
            </a:r>
            <a:endParaRPr lang="en-US" sz="1300" b="1" dirty="0">
              <a:latin typeface="Times New Roman"/>
              <a:cs typeface="Times New Roman"/>
            </a:endParaRPr>
          </a:p>
          <a:p>
            <a:pPr marL="285750" lvl="0" indent="-285750">
              <a:buFont typeface="Arial"/>
              <a:buChar char="•"/>
            </a:pPr>
            <a:endParaRPr lang="en-US" sz="1300" dirty="0">
              <a:latin typeface="Times New Roman"/>
              <a:cs typeface="Times New Roman"/>
            </a:endParaRPr>
          </a:p>
          <a:p>
            <a:pPr marL="285750" lvl="0" indent="-285750">
              <a:buFont typeface="Arial"/>
              <a:buChar char="•"/>
            </a:pPr>
            <a:r>
              <a:rPr lang="en-US" sz="1300" dirty="0">
                <a:latin typeface="Times New Roman"/>
                <a:cs typeface="Times New Roman"/>
              </a:rPr>
              <a:t>Weather parameters retrieved included:</a:t>
            </a:r>
          </a:p>
          <a:p>
            <a:pPr marL="285750" lvl="0" indent="-285750">
              <a:buFont typeface="Arial"/>
              <a:buChar char="•"/>
            </a:pPr>
            <a:endParaRPr lang="en-US" sz="1300" dirty="0">
              <a:latin typeface="Times New Roman"/>
              <a:cs typeface="Times New Roman"/>
            </a:endParaRPr>
          </a:p>
          <a:p>
            <a:pPr marL="285750" lvl="0" indent="-285750">
              <a:buFont typeface="Arial"/>
              <a:buChar char="•"/>
            </a:pPr>
            <a:r>
              <a:rPr lang="en-US" sz="1300" dirty="0">
                <a:latin typeface="Times New Roman"/>
                <a:cs typeface="Times New Roman"/>
              </a:rPr>
              <a:t>Wind speed, precipitation, temperature, and weather conditions (rain, fog, etc.)</a:t>
            </a:r>
          </a:p>
          <a:p>
            <a:pPr marL="285750" lvl="0" indent="-285750">
              <a:buFont typeface="Arial"/>
              <a:buChar char="•"/>
            </a:pPr>
            <a:endParaRPr lang="en-US" sz="1300" dirty="0">
              <a:latin typeface="Times New Roman"/>
              <a:cs typeface="Times New Roman"/>
            </a:endParaRPr>
          </a:p>
          <a:p>
            <a:pPr marL="285750" lvl="0" indent="-285750">
              <a:buFont typeface="Arial"/>
              <a:buChar char="•"/>
            </a:pPr>
            <a:r>
              <a:rPr lang="en-US" sz="1300" dirty="0">
                <a:latin typeface="Times New Roman"/>
                <a:cs typeface="Times New Roman"/>
              </a:rPr>
              <a:t>For each flight, we extracted origin and destination weather conditions at the scheduled departure and arrival times</a:t>
            </a:r>
            <a:endParaRPr lang="en-US" sz="1300" dirty="0"/>
          </a:p>
          <a:p>
            <a:pPr marL="0" lvl="0" indent="0">
              <a:buNone/>
            </a:pPr>
            <a:endParaRPr lang="en-US" sz="1300" dirty="0">
              <a:latin typeface="Times New Roman"/>
            </a:endParaRPr>
          </a:p>
          <a:p>
            <a:pPr marL="0" lvl="0" indent="0">
              <a:buNone/>
            </a:pPr>
            <a:r>
              <a:rPr lang="en-US" b="1" dirty="0">
                <a:latin typeface="Times New Roman"/>
                <a:cs typeface="Times New Roman"/>
              </a:rPr>
              <a:t>DATA JOIN STRATEGY:</a:t>
            </a:r>
          </a:p>
          <a:p>
            <a:pPr marL="0" lvl="0" indent="0">
              <a:buNone/>
            </a:pPr>
            <a:endParaRPr lang="en-US" b="1" dirty="0">
              <a:latin typeface="Times New Roman"/>
              <a:cs typeface="Times New Roman"/>
            </a:endParaRPr>
          </a:p>
          <a:p>
            <a:pPr marL="285750" lvl="0" indent="-285750">
              <a:buFont typeface="Arial"/>
              <a:buChar char="•"/>
            </a:pPr>
            <a:r>
              <a:rPr lang="en-US" sz="1300" dirty="0">
                <a:latin typeface="Times New Roman"/>
                <a:cs typeface="Times New Roman"/>
              </a:rPr>
              <a:t>Date of the flight</a:t>
            </a:r>
            <a:endParaRPr lang="en-US" sz="1300" dirty="0"/>
          </a:p>
          <a:p>
            <a:pPr marL="285750" lvl="0" indent="-285750">
              <a:buFont typeface="Arial"/>
              <a:buChar char="•"/>
            </a:pPr>
            <a:r>
              <a:rPr lang="en-US" sz="1300" dirty="0">
                <a:latin typeface="Times New Roman"/>
                <a:cs typeface="Times New Roman"/>
              </a:rPr>
              <a:t>Scheduled departure/arrival hour</a:t>
            </a:r>
            <a:endParaRPr lang="en-US" sz="1300" dirty="0">
              <a:cs typeface="Times New Roman"/>
            </a:endParaRPr>
          </a:p>
          <a:p>
            <a:pPr marL="285750" lvl="0" indent="-285750">
              <a:buFont typeface="Arial"/>
              <a:buChar char="•"/>
            </a:pPr>
            <a:r>
              <a:rPr lang="en-US" sz="1300" dirty="0">
                <a:latin typeface="Times New Roman"/>
                <a:cs typeface="Times New Roman"/>
              </a:rPr>
              <a:t>Airport location (via IATA code → latitude &amp; longitude mapping)</a:t>
            </a:r>
            <a:endParaRPr lang="en-US" sz="1300" dirty="0"/>
          </a:p>
          <a:p>
            <a:pPr marL="0" lvl="0" indent="0">
              <a:buNone/>
            </a:pPr>
            <a:endParaRPr lang="en-US" sz="1300" b="1" dirty="0">
              <a:latin typeface="Times New Roman"/>
            </a:endParaRPr>
          </a:p>
          <a:p>
            <a:pPr marL="0" lvl="0" indent="0">
              <a:buNone/>
            </a:pPr>
            <a:endParaRPr lang="en-US" sz="1300" b="1" dirty="0">
              <a:latin typeface="Times New Roman"/>
            </a:endParaRPr>
          </a:p>
          <a:p>
            <a:pPr marL="425452" lvl="0" indent="-285750">
              <a:buFont typeface="Arial"/>
              <a:buChar char="•"/>
            </a:pPr>
            <a:endParaRPr lang="en-US" sz="1200" dirty="0">
              <a:latin typeface="Times New Roman"/>
            </a:endParaRPr>
          </a:p>
          <a:p>
            <a:pPr marL="0" lvl="0" indent="0">
              <a:buNone/>
            </a:pPr>
            <a:endParaRPr lang="en-US" sz="1200" dirty="0">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063D6B5B-21B2-4733-5415-F74E85507C60}"/>
              </a:ext>
            </a:extLst>
          </p:cNvPr>
          <p:cNvSpPr txBox="1">
            <a:spLocks noGrp="1"/>
          </p:cNvSpPr>
          <p:nvPr>
            <p:ph type="title"/>
          </p:nvPr>
        </p:nvSpPr>
        <p:spPr>
          <a:xfrm>
            <a:off x="564879" y="445029"/>
            <a:ext cx="8010290" cy="572697"/>
          </a:xfrm>
        </p:spPr>
        <p:txBody>
          <a:bodyPr/>
          <a:lstStyle/>
          <a:p>
            <a:pPr lvl="0"/>
            <a:r>
              <a:rPr lang="en-US" sz="2800">
                <a:latin typeface="Times New Roman"/>
              </a:rPr>
              <a:t>INSIGHTS</a:t>
            </a:r>
            <a:endParaRPr lang="en-US"/>
          </a:p>
        </p:txBody>
      </p:sp>
      <p:sp>
        <p:nvSpPr>
          <p:cNvPr id="3" name="Google Shape;274;p39">
            <a:extLst>
              <a:ext uri="{FF2B5EF4-FFF2-40B4-BE49-F238E27FC236}">
                <a16:creationId xmlns:a16="http://schemas.microsoft.com/office/drawing/2014/main" id="{3A28D483-58C4-F0B9-3AEF-CAEC58EA2B4E}"/>
              </a:ext>
            </a:extLst>
          </p:cNvPr>
          <p:cNvSpPr txBox="1">
            <a:spLocks noGrp="1"/>
          </p:cNvSpPr>
          <p:nvPr>
            <p:ph type="subTitle" idx="4294967295"/>
          </p:nvPr>
        </p:nvSpPr>
        <p:spPr>
          <a:xfrm>
            <a:off x="5366659" y="953033"/>
            <a:ext cx="3313977" cy="3188659"/>
          </a:xfrm>
        </p:spPr>
        <p:txBody>
          <a:bodyPr/>
          <a:lstStyle/>
          <a:p>
            <a:pPr lvl="0">
              <a:buFont typeface="Arial"/>
              <a:buChar char="•"/>
            </a:pPr>
            <a:r>
              <a:rPr lang="en-US">
                <a:latin typeface="Times New Roman"/>
                <a:cs typeface="Times New Roman"/>
              </a:rPr>
              <a:t>Clear weather leads to the lowest delays, with only ~9% departure and ~7% arrival delays</a:t>
            </a:r>
            <a:endParaRPr lang="en-US" sz="1300">
              <a:latin typeface="Times New Roman"/>
            </a:endParaRPr>
          </a:p>
          <a:p>
            <a:pPr lvl="0">
              <a:buFont typeface="Arial"/>
              <a:buChar char="•"/>
            </a:pPr>
            <a:r>
              <a:rPr lang="en-US">
                <a:latin typeface="Times New Roman"/>
                <a:cs typeface="Times New Roman"/>
              </a:rPr>
              <a:t>Rain and Wind combined cause the most disruption, both departure and arrival delays spike to nearly ~34%</a:t>
            </a:r>
          </a:p>
          <a:p>
            <a:pPr lvl="0">
              <a:buFont typeface="Arial"/>
              <a:buChar char="•"/>
            </a:pPr>
            <a:r>
              <a:rPr lang="en-US">
                <a:latin typeface="Times New Roman"/>
                <a:cs typeface="Times New Roman"/>
              </a:rPr>
              <a:t>Wind and Rain alone cause similar levels of disruption: results in ~22%–23% of delay</a:t>
            </a:r>
            <a:endParaRPr lang="en-US">
              <a:cs typeface="Times New Roman"/>
            </a:endParaRPr>
          </a:p>
          <a:p>
            <a:pPr lvl="0">
              <a:buFont typeface="Arial"/>
              <a:buChar char="•"/>
            </a:pPr>
            <a:r>
              <a:rPr lang="en-US">
                <a:latin typeface="Times New Roman"/>
                <a:cs typeface="Times New Roman"/>
              </a:rPr>
              <a:t>Wind appears to have a slightly greater impact than rain on departure delays</a:t>
            </a:r>
          </a:p>
          <a:p>
            <a:pPr lvl="0">
              <a:buFont typeface="Arial"/>
              <a:buChar char="•"/>
            </a:pPr>
            <a:r>
              <a:rPr lang="en-US">
                <a:latin typeface="Times New Roman"/>
                <a:cs typeface="Times New Roman"/>
              </a:rPr>
              <a:t>Departure delays are consistently higher than arrival delays under all weather conditions indicates weather causes more disruption during takeoff than landing</a:t>
            </a:r>
            <a:endParaRPr lang="en-US">
              <a:cs typeface="Times New Roman"/>
            </a:endParaRPr>
          </a:p>
          <a:p>
            <a:pPr lvl="0">
              <a:buFont typeface="Arial"/>
              <a:buChar char="•"/>
            </a:pPr>
            <a:endParaRPr lang="en-US" sz="1100"/>
          </a:p>
          <a:p>
            <a:pPr lvl="0">
              <a:buFont typeface="Arial"/>
              <a:buChar char="•"/>
            </a:pPr>
            <a:endParaRPr lang="en-US" sz="1100"/>
          </a:p>
          <a:p>
            <a:pPr marL="171450" lvl="0" indent="-171450">
              <a:buFont typeface="Arial"/>
              <a:buChar char="•"/>
            </a:pPr>
            <a:endParaRPr lang="en-US" sz="1100"/>
          </a:p>
        </p:txBody>
      </p:sp>
      <p:pic>
        <p:nvPicPr>
          <p:cNvPr id="4" name="Picture 3" descr="A graph of blue and orange bars&#10;&#10;AI-generated content may be incorrect.">
            <a:extLst>
              <a:ext uri="{FF2B5EF4-FFF2-40B4-BE49-F238E27FC236}">
                <a16:creationId xmlns:a16="http://schemas.microsoft.com/office/drawing/2014/main" id="{FFB4443D-B43F-9864-1656-675EE6D93820}"/>
              </a:ext>
            </a:extLst>
          </p:cNvPr>
          <p:cNvPicPr>
            <a:picLocks noChangeAspect="1"/>
          </p:cNvPicPr>
          <p:nvPr/>
        </p:nvPicPr>
        <p:blipFill>
          <a:blip r:embed="rId3"/>
          <a:stretch>
            <a:fillRect/>
          </a:stretch>
        </p:blipFill>
        <p:spPr>
          <a:xfrm>
            <a:off x="648053" y="1090860"/>
            <a:ext cx="4720397" cy="3357000"/>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110">
    <p:spTree>
      <p:nvGrpSpPr>
        <p:cNvPr id="1" name=""/>
        <p:cNvGrpSpPr/>
        <p:nvPr/>
      </p:nvGrpSpPr>
      <p:grpSpPr>
        <a:xfrm>
          <a:off x="0" y="0"/>
          <a:ext cx="0" cy="0"/>
          <a:chOff x="0" y="0"/>
          <a:chExt cx="0" cy="0"/>
        </a:xfrm>
      </p:grpSpPr>
      <p:sp>
        <p:nvSpPr>
          <p:cNvPr id="2" name="Google Shape;303;p42">
            <a:extLst>
              <a:ext uri="{FF2B5EF4-FFF2-40B4-BE49-F238E27FC236}">
                <a16:creationId xmlns:a16="http://schemas.microsoft.com/office/drawing/2014/main" id="{295B0A9A-00D5-D37C-5C38-76FC8B45E195}"/>
              </a:ext>
            </a:extLst>
          </p:cNvPr>
          <p:cNvSpPr txBox="1">
            <a:spLocks noGrp="1"/>
          </p:cNvSpPr>
          <p:nvPr>
            <p:ph type="title"/>
          </p:nvPr>
        </p:nvSpPr>
        <p:spPr>
          <a:xfrm>
            <a:off x="678786" y="443173"/>
            <a:ext cx="7294635" cy="703393"/>
          </a:xfrm>
        </p:spPr>
        <p:txBody>
          <a:bodyPr/>
          <a:lstStyle/>
          <a:p>
            <a:pPr lvl="0"/>
            <a:r>
              <a:rPr lang="en-US" sz="2800" dirty="0">
                <a:latin typeface="Times New Roman"/>
                <a:cs typeface="Times New Roman"/>
              </a:rPr>
              <a:t>PROBLEM STATEMENT</a:t>
            </a:r>
            <a:endParaRPr lang="en-US" dirty="0"/>
          </a:p>
        </p:txBody>
      </p:sp>
      <p:sp>
        <p:nvSpPr>
          <p:cNvPr id="3" name="Google Shape;304;p42">
            <a:extLst>
              <a:ext uri="{FF2B5EF4-FFF2-40B4-BE49-F238E27FC236}">
                <a16:creationId xmlns:a16="http://schemas.microsoft.com/office/drawing/2014/main" id="{D5513DD6-FC56-BC2D-4D15-9B2AE07BF4F0}"/>
              </a:ext>
            </a:extLst>
          </p:cNvPr>
          <p:cNvSpPr txBox="1">
            <a:spLocks noGrp="1"/>
          </p:cNvSpPr>
          <p:nvPr>
            <p:ph type="subTitle" idx="4294967295"/>
          </p:nvPr>
        </p:nvSpPr>
        <p:spPr>
          <a:xfrm>
            <a:off x="775264" y="1236277"/>
            <a:ext cx="4595116" cy="3238365"/>
          </a:xfrm>
        </p:spPr>
        <p:txBody>
          <a:bodyPr/>
          <a:lstStyle/>
          <a:p>
            <a:pPr marL="0" lvl="0" indent="0">
              <a:buNone/>
            </a:pPr>
            <a:r>
              <a:rPr lang="en-US" sz="1300" b="1" dirty="0">
                <a:latin typeface="Times New Roman"/>
                <a:cs typeface="Times New Roman"/>
              </a:rPr>
              <a:t>AIRPORT AND ROUTE DELAY HOTSPOTS</a:t>
            </a:r>
            <a:endParaRPr lang="en-US" dirty="0"/>
          </a:p>
          <a:p>
            <a:pPr marL="285750" lvl="0" indent="-285750">
              <a:buSzPts val="1600"/>
              <a:buFont typeface="Arial"/>
              <a:buChar char="•"/>
            </a:pPr>
            <a:r>
              <a:rPr lang="en-US" sz="1300" dirty="0">
                <a:latin typeface="Times New Roman"/>
                <a:cs typeface="Times New Roman"/>
              </a:rPr>
              <a:t>Identify airports and flight routes with the highest average delays over time, and analyze spatial and temporal delay patterns</a:t>
            </a:r>
          </a:p>
          <a:p>
            <a:pPr marL="0" lvl="0" indent="0">
              <a:buNone/>
            </a:pPr>
            <a:endParaRPr lang="en-US" sz="1300" dirty="0">
              <a:latin typeface="Times New Roman"/>
              <a:cs typeface="Times New Roman"/>
            </a:endParaRPr>
          </a:p>
          <a:p>
            <a:pPr marL="0" lvl="0" indent="0">
              <a:buNone/>
            </a:pPr>
            <a:r>
              <a:rPr lang="en-US" sz="1300" b="1" dirty="0">
                <a:latin typeface="Times New Roman"/>
                <a:cs typeface="Times New Roman"/>
              </a:rPr>
              <a:t>WEATHER IMPACT ON FLIGHT DISRUPTIONS</a:t>
            </a:r>
            <a:endParaRPr lang="en-US" dirty="0"/>
          </a:p>
          <a:p>
            <a:pPr marL="285750" lvl="0" indent="-285750">
              <a:buSzPts val="1600"/>
              <a:buFont typeface="Arial"/>
              <a:buChar char="•"/>
            </a:pPr>
            <a:r>
              <a:rPr lang="en-US" sz="1300" dirty="0">
                <a:latin typeface="Times New Roman"/>
                <a:cs typeface="Times New Roman"/>
              </a:rPr>
              <a:t>Quantify the influence of weather-related variables (e.g., wind speed, visibility, precipitation) on flight delays</a:t>
            </a:r>
          </a:p>
          <a:p>
            <a:pPr marL="285750" lvl="0" indent="-285750">
              <a:buSzPts val="1600"/>
              <a:buFont typeface="Arial"/>
              <a:buChar char="•"/>
            </a:pPr>
            <a:endParaRPr lang="en-US" sz="1300" dirty="0">
              <a:latin typeface="Times New Roman"/>
              <a:cs typeface="Times New Roman"/>
            </a:endParaRPr>
          </a:p>
          <a:p>
            <a:pPr marL="0" lvl="0" indent="0">
              <a:buNone/>
            </a:pPr>
            <a:r>
              <a:rPr lang="en-US" sz="1300" b="1" dirty="0">
                <a:latin typeface="Times New Roman"/>
                <a:cs typeface="Times New Roman"/>
              </a:rPr>
              <a:t>AIRLINE ON-TIME PERFORMANCE BENCHMARKING</a:t>
            </a:r>
            <a:endParaRPr lang="en-US" dirty="0"/>
          </a:p>
          <a:p>
            <a:pPr marL="285750" lvl="0" indent="-285750">
              <a:buSzPts val="1600"/>
              <a:buFont typeface="Arial"/>
              <a:buChar char="•"/>
            </a:pPr>
            <a:r>
              <a:rPr lang="en-US" sz="1300" dirty="0">
                <a:latin typeface="Times New Roman"/>
                <a:cs typeface="Times New Roman"/>
              </a:rPr>
              <a:t>Compare the on-time performance of major airlines across regions to highlight carriers with consistently high or low delay rates</a:t>
            </a:r>
          </a:p>
          <a:p>
            <a:pPr marL="0" lvl="0" indent="0">
              <a:buNone/>
            </a:pPr>
            <a:endParaRPr lang="en-US" dirty="0"/>
          </a:p>
        </p:txBody>
      </p:sp>
      <p:pic>
        <p:nvPicPr>
          <p:cNvPr id="4" name="Google Shape;305;p42">
            <a:extLst>
              <a:ext uri="{FF2B5EF4-FFF2-40B4-BE49-F238E27FC236}">
                <a16:creationId xmlns:a16="http://schemas.microsoft.com/office/drawing/2014/main" id="{D4C63D3A-B1F1-9202-8D3E-3C376A148D25}"/>
              </a:ext>
            </a:extLst>
          </p:cNvPr>
          <p:cNvPicPr>
            <a:picLocks noGrp="1" noChangeAspect="1"/>
          </p:cNvPicPr>
          <p:nvPr>
            <p:ph type="pic" idx="4294967295"/>
          </p:nvPr>
        </p:nvPicPr>
        <p:blipFill>
          <a:blip r:embed="rId3">
            <a:alphaModFix/>
          </a:blip>
          <a:srcRect r="47337"/>
          <a:stretch>
            <a:fillRect/>
          </a:stretch>
        </p:blipFill>
        <p:spPr>
          <a:xfrm>
            <a:off x="5623752" y="0"/>
            <a:ext cx="3520348" cy="5143500"/>
          </a:xfrm>
        </p:spPr>
      </p:pic>
      <p:sp>
        <p:nvSpPr>
          <p:cNvPr id="5" name="Google Shape;306;p42">
            <a:extLst>
              <a:ext uri="{FF2B5EF4-FFF2-40B4-BE49-F238E27FC236}">
                <a16:creationId xmlns:a16="http://schemas.microsoft.com/office/drawing/2014/main" id="{2CA513D4-B1BF-3B34-6FA0-DEF660720FDC}"/>
              </a:ext>
            </a:extLst>
          </p:cNvPr>
          <p:cNvSpPr/>
          <p:nvPr/>
        </p:nvSpPr>
        <p:spPr>
          <a:xfrm>
            <a:off x="5544939" y="3346"/>
            <a:ext cx="2807701"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307;p42">
            <a:extLst>
              <a:ext uri="{FF2B5EF4-FFF2-40B4-BE49-F238E27FC236}">
                <a16:creationId xmlns:a16="http://schemas.microsoft.com/office/drawing/2014/main" id="{0CE1742E-7F8F-4A05-D6B3-F565BB334BB6}"/>
              </a:ext>
            </a:extLst>
          </p:cNvPr>
          <p:cNvSpPr/>
          <p:nvPr/>
        </p:nvSpPr>
        <p:spPr>
          <a:xfrm>
            <a:off x="5417701" y="3346"/>
            <a:ext cx="927000"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cxnSp>
        <p:nvCxnSpPr>
          <p:cNvPr id="7" name="Google Shape;308;p42">
            <a:extLst>
              <a:ext uri="{FF2B5EF4-FFF2-40B4-BE49-F238E27FC236}">
                <a16:creationId xmlns:a16="http://schemas.microsoft.com/office/drawing/2014/main" id="{45E17951-F620-4E27-176D-EA5F5F667110}"/>
              </a:ext>
            </a:extLst>
          </p:cNvPr>
          <p:cNvCxnSpPr>
            <a:endCxn id="8" idx="2"/>
          </p:cNvCxnSpPr>
          <p:nvPr/>
        </p:nvCxnSpPr>
        <p:spPr>
          <a:xfrm rot="10799991">
            <a:off x="978452" y="4604004"/>
            <a:ext cx="8165108" cy="0"/>
          </a:xfrm>
          <a:prstGeom prst="straightConnector1">
            <a:avLst/>
          </a:prstGeom>
          <a:noFill/>
          <a:ln w="9528" cap="flat">
            <a:solidFill>
              <a:srgbClr val="FFFFFF"/>
            </a:solidFill>
            <a:prstDash val="solid"/>
            <a:round/>
          </a:ln>
        </p:spPr>
      </p:cxnSp>
      <p:pic>
        <p:nvPicPr>
          <p:cNvPr id="8" name="Google Shape;309;p42">
            <a:extLst>
              <a:ext uri="{FF2B5EF4-FFF2-40B4-BE49-F238E27FC236}">
                <a16:creationId xmlns:a16="http://schemas.microsoft.com/office/drawing/2014/main" id="{2F757597-75D6-E827-1715-D9B6A69C5158}"/>
              </a:ext>
            </a:extLst>
          </p:cNvPr>
          <p:cNvPicPr>
            <a:picLocks noChangeAspect="1"/>
          </p:cNvPicPr>
          <p:nvPr/>
        </p:nvPicPr>
        <p:blipFill>
          <a:blip r:embed="rId4">
            <a:alphaModFix/>
          </a:blip>
          <a:stretch>
            <a:fillRect/>
          </a:stretch>
        </p:blipFill>
        <p:spPr>
          <a:xfrm rot="16200004">
            <a:off x="713223" y="4471379"/>
            <a:ext cx="265249" cy="265249"/>
          </a:xfrm>
          <a:prstGeom prst="rect">
            <a:avLst/>
          </a:prstGeom>
          <a:noFill/>
          <a:ln cap="flat">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32F78103-E56D-0CA6-004C-D43836B62EC1}"/>
              </a:ext>
            </a:extLst>
          </p:cNvPr>
          <p:cNvSpPr txBox="1">
            <a:spLocks noGrp="1"/>
          </p:cNvSpPr>
          <p:nvPr>
            <p:ph type="title"/>
          </p:nvPr>
        </p:nvSpPr>
        <p:spPr>
          <a:xfrm>
            <a:off x="564879" y="445029"/>
            <a:ext cx="8010290" cy="572697"/>
          </a:xfrm>
        </p:spPr>
        <p:txBody>
          <a:bodyPr/>
          <a:lstStyle/>
          <a:p>
            <a:pPr lvl="0"/>
            <a:r>
              <a:rPr lang="en-US" sz="2800">
                <a:latin typeface="Times New Roman"/>
              </a:rPr>
              <a:t>ROUTES MOST AFFECTED BY BAD WEATHER</a:t>
            </a:r>
          </a:p>
        </p:txBody>
      </p:sp>
      <p:sp>
        <p:nvSpPr>
          <p:cNvPr id="3" name="Google Shape;274;p39">
            <a:extLst>
              <a:ext uri="{FF2B5EF4-FFF2-40B4-BE49-F238E27FC236}">
                <a16:creationId xmlns:a16="http://schemas.microsoft.com/office/drawing/2014/main" id="{2DCBB8D6-D9A6-4E57-977F-5334B6C0419B}"/>
              </a:ext>
            </a:extLst>
          </p:cNvPr>
          <p:cNvSpPr txBox="1">
            <a:spLocks noGrp="1"/>
          </p:cNvSpPr>
          <p:nvPr>
            <p:ph type="subTitle" idx="4294967295"/>
          </p:nvPr>
        </p:nvSpPr>
        <p:spPr>
          <a:xfrm>
            <a:off x="5125815" y="1051002"/>
            <a:ext cx="3313977" cy="3188659"/>
          </a:xfrm>
        </p:spPr>
        <p:txBody>
          <a:bodyPr/>
          <a:lstStyle/>
          <a:p>
            <a:pPr lvl="0">
              <a:buFont typeface="Arial"/>
              <a:buChar char="•"/>
            </a:pPr>
            <a:r>
              <a:rPr lang="en-US">
                <a:latin typeface="Times New Roman"/>
                <a:cs typeface="Arial"/>
              </a:rPr>
              <a:t>Denver (DEN) is most impacted</a:t>
            </a:r>
          </a:p>
          <a:p>
            <a:pPr lvl="0">
              <a:buFont typeface="Arial"/>
              <a:buChar char="•"/>
            </a:pPr>
            <a:endParaRPr lang="en-US">
              <a:latin typeface="Times New Roman"/>
              <a:cs typeface="Arial"/>
            </a:endParaRPr>
          </a:p>
          <a:p>
            <a:pPr lvl="0">
              <a:buFont typeface="Arial"/>
              <a:buChar char="•"/>
            </a:pPr>
            <a:r>
              <a:rPr lang="en-US">
                <a:latin typeface="Times New Roman"/>
                <a:cs typeface="Arial"/>
              </a:rPr>
              <a:t>4 out of the top 10 routes originate from Denver</a:t>
            </a:r>
          </a:p>
          <a:p>
            <a:pPr lvl="0">
              <a:buFont typeface="Arial"/>
              <a:buChar char="•"/>
            </a:pPr>
            <a:endParaRPr lang="en-US">
              <a:latin typeface="Times New Roman"/>
              <a:cs typeface="Arial"/>
            </a:endParaRPr>
          </a:p>
          <a:p>
            <a:pPr lvl="0">
              <a:buFont typeface="Arial"/>
              <a:buChar char="•"/>
            </a:pPr>
            <a:r>
              <a:rPr lang="en-US">
                <a:latin typeface="Times New Roman"/>
                <a:cs typeface="Arial"/>
              </a:rPr>
              <a:t>Suggests Denver is a major weather-sensitive hub, likely due to high-altitude and volatile mountain weather patterns</a:t>
            </a:r>
          </a:p>
          <a:p>
            <a:pPr lvl="0">
              <a:buFont typeface="Arial"/>
              <a:buChar char="•"/>
            </a:pPr>
            <a:endParaRPr lang="en-US">
              <a:latin typeface="Times New Roman"/>
              <a:cs typeface="Arial"/>
            </a:endParaRPr>
          </a:p>
          <a:p>
            <a:pPr lvl="0">
              <a:buFont typeface="Arial"/>
              <a:buChar char="•"/>
            </a:pPr>
            <a:r>
              <a:rPr lang="en-US">
                <a:latin typeface="Times New Roman"/>
                <a:cs typeface="Arial"/>
              </a:rPr>
              <a:t>The route DEN → MIA is the most affected, with nearly 48.3% delayed departures during bad weather</a:t>
            </a:r>
            <a:endParaRPr lang="en-US">
              <a:latin typeface="Times New Roman"/>
            </a:endParaRPr>
          </a:p>
          <a:p>
            <a:pPr lvl="0">
              <a:buFont typeface="Arial"/>
              <a:buChar char="•"/>
            </a:pPr>
            <a:endParaRPr lang="en-US" sz="1100"/>
          </a:p>
          <a:p>
            <a:pPr lvl="0">
              <a:buFont typeface="Arial"/>
              <a:buChar char="•"/>
            </a:pPr>
            <a:endParaRPr lang="en-US" sz="1100"/>
          </a:p>
          <a:p>
            <a:pPr marL="171450" lvl="0" indent="-171450">
              <a:buFont typeface="Arial"/>
              <a:buChar char="•"/>
            </a:pPr>
            <a:endParaRPr lang="en-US" sz="1100"/>
          </a:p>
        </p:txBody>
      </p:sp>
      <p:pic>
        <p:nvPicPr>
          <p:cNvPr id="4" name="Picture 2" descr="A graph of blue rectangular bars&#10;&#10;AI-generated content may be incorrect.">
            <a:extLst>
              <a:ext uri="{FF2B5EF4-FFF2-40B4-BE49-F238E27FC236}">
                <a16:creationId xmlns:a16="http://schemas.microsoft.com/office/drawing/2014/main" id="{8C553BC0-8DC6-D13E-18F6-CF313DD0C666}"/>
              </a:ext>
            </a:extLst>
          </p:cNvPr>
          <p:cNvPicPr>
            <a:picLocks noChangeAspect="1"/>
          </p:cNvPicPr>
          <p:nvPr/>
        </p:nvPicPr>
        <p:blipFill>
          <a:blip r:embed="rId3"/>
          <a:stretch>
            <a:fillRect/>
          </a:stretch>
        </p:blipFill>
        <p:spPr>
          <a:xfrm>
            <a:off x="780239" y="1153616"/>
            <a:ext cx="3972894" cy="3208410"/>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102">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4F1CBF43-64BA-468D-A93C-28AD17AF3670}"/>
              </a:ext>
            </a:extLst>
          </p:cNvPr>
          <p:cNvSpPr txBox="1">
            <a:spLocks noGrp="1"/>
          </p:cNvSpPr>
          <p:nvPr>
            <p:ph type="title"/>
          </p:nvPr>
        </p:nvSpPr>
        <p:spPr>
          <a:xfrm>
            <a:off x="564879" y="445029"/>
            <a:ext cx="8010290" cy="572697"/>
          </a:xfrm>
        </p:spPr>
        <p:txBody>
          <a:bodyPr/>
          <a:lstStyle/>
          <a:p>
            <a:pPr lvl="0"/>
            <a:r>
              <a:rPr lang="en-US" sz="2400">
                <a:latin typeface="Times New Roman"/>
              </a:rPr>
              <a:t>TOP 10 AIRPORTS BY AVG DEPARTURE DELAY</a:t>
            </a:r>
          </a:p>
        </p:txBody>
      </p:sp>
      <p:sp>
        <p:nvSpPr>
          <p:cNvPr id="3" name="Google Shape;274;p39">
            <a:extLst>
              <a:ext uri="{FF2B5EF4-FFF2-40B4-BE49-F238E27FC236}">
                <a16:creationId xmlns:a16="http://schemas.microsoft.com/office/drawing/2014/main" id="{627705B0-D112-89FB-EEB5-3E0CB802FF05}"/>
              </a:ext>
            </a:extLst>
          </p:cNvPr>
          <p:cNvSpPr txBox="1">
            <a:spLocks noGrp="1"/>
          </p:cNvSpPr>
          <p:nvPr>
            <p:ph type="subTitle" idx="4294967295"/>
          </p:nvPr>
        </p:nvSpPr>
        <p:spPr>
          <a:xfrm>
            <a:off x="5125815" y="1037715"/>
            <a:ext cx="3313977" cy="3423458"/>
          </a:xfrm>
        </p:spPr>
        <p:txBody>
          <a:bodyPr/>
          <a:lstStyle/>
          <a:p>
            <a:pPr marL="285750" lvl="0" indent="-285750">
              <a:buFont typeface="Arial"/>
              <a:buChar char="•"/>
            </a:pPr>
            <a:r>
              <a:rPr lang="en-US">
                <a:latin typeface="Times New Roman"/>
                <a:cs typeface="Times New Roman"/>
              </a:rPr>
              <a:t>Windy conditions clearly dominate, out of the top 10 delay-prone airports have is_windy = 1</a:t>
            </a:r>
            <a:endParaRPr lang="en-US"/>
          </a:p>
          <a:p>
            <a:pPr marL="285750" lvl="0" indent="-285750">
              <a:buFont typeface="Arial"/>
              <a:buChar char="•"/>
            </a:pPr>
            <a:r>
              <a:rPr lang="en-US">
                <a:latin typeface="Times New Roman"/>
                <a:cs typeface="Times New Roman"/>
              </a:rPr>
              <a:t>Windy airports dominate delays - 80% of top delay-prone airports show wind as a key weather factor </a:t>
            </a:r>
          </a:p>
          <a:p>
            <a:pPr marL="285750" lvl="0" indent="-285750">
              <a:buFont typeface="Arial"/>
              <a:buChar char="•"/>
            </a:pPr>
            <a:r>
              <a:rPr lang="en-US">
                <a:latin typeface="Times New Roman"/>
                <a:cs typeface="Times New Roman"/>
              </a:rPr>
              <a:t>Not all delays are weather-driven - Airports like HOB show that calm weather does not guarantee on-time departures</a:t>
            </a:r>
          </a:p>
          <a:p>
            <a:pPr marL="285750" lvl="0" indent="-285750">
              <a:buFont typeface="Arial"/>
              <a:buChar char="•"/>
            </a:pPr>
            <a:r>
              <a:rPr lang="en-US">
                <a:latin typeface="Times New Roman"/>
                <a:cs typeface="Times New Roman"/>
              </a:rPr>
              <a:t>HOB (Hobbs, NM) and PRC (Prescott, AZ) show high delays despite not being windy, indicates non-weather factors (e.g., airport capacity, equipment, airline policy) might be contributing</a:t>
            </a:r>
            <a:endParaRPr lang="en-US"/>
          </a:p>
          <a:p>
            <a:pPr lvl="0">
              <a:buFont typeface="Arial"/>
              <a:buChar char="•"/>
            </a:pPr>
            <a:endParaRPr lang="en-US" sz="1100"/>
          </a:p>
          <a:p>
            <a:pPr lvl="0">
              <a:buFont typeface="Arial"/>
              <a:buChar char="•"/>
            </a:pPr>
            <a:endParaRPr lang="en-US" sz="1100"/>
          </a:p>
          <a:p>
            <a:pPr marL="171450" lvl="0" indent="-171450">
              <a:buFont typeface="Arial"/>
              <a:buChar char="•"/>
            </a:pPr>
            <a:endParaRPr lang="en-US" sz="1100"/>
          </a:p>
        </p:txBody>
      </p:sp>
      <p:pic>
        <p:nvPicPr>
          <p:cNvPr id="4" name="Picture 3" descr="A graph of different colored bars&#10;&#10;AI-generated content may be incorrect.">
            <a:extLst>
              <a:ext uri="{FF2B5EF4-FFF2-40B4-BE49-F238E27FC236}">
                <a16:creationId xmlns:a16="http://schemas.microsoft.com/office/drawing/2014/main" id="{35E592DC-7E29-B5AF-B2C6-1E8E0032A17E}"/>
              </a:ext>
            </a:extLst>
          </p:cNvPr>
          <p:cNvPicPr>
            <a:picLocks noChangeAspect="1"/>
          </p:cNvPicPr>
          <p:nvPr/>
        </p:nvPicPr>
        <p:blipFill>
          <a:blip r:embed="rId3"/>
          <a:stretch>
            <a:fillRect/>
          </a:stretch>
        </p:blipFill>
        <p:spPr>
          <a:xfrm>
            <a:off x="793397" y="1191088"/>
            <a:ext cx="4052821" cy="3050785"/>
          </a:xfrm>
          <a:prstGeom prst="rect">
            <a:avLst/>
          </a:prstGeom>
          <a:noFill/>
          <a:ln cap="flat">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111">
    <p:spTree>
      <p:nvGrpSpPr>
        <p:cNvPr id="1" name=""/>
        <p:cNvGrpSpPr/>
        <p:nvPr/>
      </p:nvGrpSpPr>
      <p:grpSpPr>
        <a:xfrm>
          <a:off x="0" y="0"/>
          <a:ext cx="0" cy="0"/>
          <a:chOff x="0" y="0"/>
          <a:chExt cx="0" cy="0"/>
        </a:xfrm>
      </p:grpSpPr>
      <p:sp>
        <p:nvSpPr>
          <p:cNvPr id="2" name="Google Shape;296;p41">
            <a:extLst>
              <a:ext uri="{FF2B5EF4-FFF2-40B4-BE49-F238E27FC236}">
                <a16:creationId xmlns:a16="http://schemas.microsoft.com/office/drawing/2014/main" id="{B5AA9740-870F-DAF8-7EB8-C6B7C7B388E8}"/>
              </a:ext>
            </a:extLst>
          </p:cNvPr>
          <p:cNvSpPr txBox="1">
            <a:spLocks noGrp="1"/>
          </p:cNvSpPr>
          <p:nvPr>
            <p:ph type="title"/>
          </p:nvPr>
        </p:nvSpPr>
        <p:spPr/>
        <p:txBody>
          <a:bodyPr/>
          <a:lstStyle/>
          <a:p>
            <a:pPr lvl="0"/>
            <a:r>
              <a:rPr lang="en-US" sz="2400" dirty="0">
                <a:latin typeface="Times New Roman"/>
              </a:rPr>
              <a:t>FLIGHT DELAY PREDICTION MODEL (PYSPARK)</a:t>
            </a:r>
            <a:endParaRPr lang="en-US" dirty="0">
              <a:latin typeface="Times New Roman"/>
            </a:endParaRPr>
          </a:p>
        </p:txBody>
      </p:sp>
      <p:sp>
        <p:nvSpPr>
          <p:cNvPr id="3" name="Google Shape;298;p41">
            <a:extLst>
              <a:ext uri="{FF2B5EF4-FFF2-40B4-BE49-F238E27FC236}">
                <a16:creationId xmlns:a16="http://schemas.microsoft.com/office/drawing/2014/main" id="{C30F6613-1271-DA7B-C8F7-72B50454E45A}"/>
              </a:ext>
            </a:extLst>
          </p:cNvPr>
          <p:cNvSpPr txBox="1">
            <a:spLocks noGrp="1"/>
          </p:cNvSpPr>
          <p:nvPr>
            <p:ph type="subTitle" idx="4294967295"/>
          </p:nvPr>
        </p:nvSpPr>
        <p:spPr>
          <a:xfrm>
            <a:off x="657974" y="1022966"/>
            <a:ext cx="8303218" cy="3345350"/>
          </a:xfrm>
        </p:spPr>
        <p:txBody>
          <a:bodyPr/>
          <a:lstStyle/>
          <a:p>
            <a:pPr marL="425452" lvl="0" indent="-285750">
              <a:buFont typeface="Arial"/>
              <a:buChar char="•"/>
            </a:pPr>
            <a:r>
              <a:rPr lang="en-US">
                <a:latin typeface="Times New Roman"/>
                <a:cs typeface="Times New Roman"/>
              </a:rPr>
              <a:t>Predict whether a flight route is likely to be delayed due to weather using Spark MLlib</a:t>
            </a:r>
            <a:endParaRPr lang="en-US" sz="1300">
              <a:latin typeface="Times New Roman"/>
            </a:endParaRPr>
          </a:p>
          <a:p>
            <a:pPr marL="425452" lvl="0" indent="-285750">
              <a:buFont typeface="Arial"/>
              <a:buChar char="•"/>
            </a:pPr>
            <a:r>
              <a:rPr lang="en-US">
                <a:latin typeface="Times New Roman"/>
                <a:cs typeface="Times New Roman"/>
              </a:rPr>
              <a:t>We used Logistic Regression, built using a PySpark ML pipeline</a:t>
            </a:r>
          </a:p>
          <a:p>
            <a:pPr marL="139702" lvl="0" indent="0">
              <a:buNone/>
            </a:pPr>
            <a:endParaRPr lang="en-US" sz="1300">
              <a:latin typeface="Times New Roman"/>
            </a:endParaRPr>
          </a:p>
          <a:p>
            <a:pPr lvl="0">
              <a:buFont typeface="Arial"/>
              <a:buChar char="•"/>
            </a:pPr>
            <a:endParaRPr lang="en-US" sz="1300">
              <a:latin typeface="Times New Roman"/>
            </a:endParaRPr>
          </a:p>
          <a:p>
            <a:pPr marL="139702" lvl="0" indent="0">
              <a:buNone/>
            </a:pPr>
            <a:r>
              <a:rPr lang="en-US" b="1">
                <a:latin typeface="Times New Roman"/>
                <a:cs typeface="Times New Roman"/>
              </a:rPr>
              <a:t>FEATURES:</a:t>
            </a:r>
            <a:endParaRPr lang="en-US" b="1">
              <a:cs typeface="Times New Roman"/>
            </a:endParaRPr>
          </a:p>
          <a:p>
            <a:pPr marL="139702" lvl="0" indent="0">
              <a:buNone/>
            </a:pPr>
            <a:endParaRPr lang="en-US" sz="1300">
              <a:latin typeface="Times New Roman"/>
            </a:endParaRPr>
          </a:p>
          <a:p>
            <a:pPr marL="425452" lvl="0" indent="-285750">
              <a:buFont typeface="Arial"/>
              <a:buChar char="•"/>
            </a:pPr>
            <a:r>
              <a:rPr lang="en-US">
                <a:latin typeface="Times New Roman"/>
                <a:cs typeface="Times New Roman"/>
              </a:rPr>
              <a:t>Target Variable: weather_delay_flag1 (binary)</a:t>
            </a:r>
          </a:p>
          <a:p>
            <a:pPr marL="425452" lvl="0" indent="-285750">
              <a:buFont typeface="Arial"/>
              <a:buChar char="•"/>
            </a:pPr>
            <a:r>
              <a:rPr lang="en-US">
                <a:latin typeface="Times New Roman"/>
                <a:cs typeface="Times New Roman"/>
              </a:rPr>
              <a:t>Feature Variables:</a:t>
            </a:r>
          </a:p>
          <a:p>
            <a:pPr marL="882652" lvl="1" indent="-285750">
              <a:lnSpc>
                <a:spcPct val="100000"/>
              </a:lnSpc>
              <a:spcBef>
                <a:spcPts val="0"/>
              </a:spcBef>
              <a:buClr>
                <a:srgbClr val="FFFFFF"/>
              </a:buClr>
              <a:buSzPts val="1400"/>
              <a:buFont typeface="Courier New"/>
              <a:buChar char="o"/>
            </a:pPr>
            <a:r>
              <a:rPr lang="en-US" sz="1400" kern="0">
                <a:solidFill>
                  <a:srgbClr val="FFFFFF"/>
                </a:solidFill>
                <a:latin typeface="Times New Roman"/>
                <a:cs typeface="Times New Roman"/>
              </a:rPr>
              <a:t>Origin and Destination (encoded)</a:t>
            </a:r>
          </a:p>
          <a:p>
            <a:pPr marL="882652" lvl="1" indent="-285750">
              <a:lnSpc>
                <a:spcPct val="100000"/>
              </a:lnSpc>
              <a:spcBef>
                <a:spcPts val="0"/>
              </a:spcBef>
              <a:buClr>
                <a:srgbClr val="FFFFFF"/>
              </a:buClr>
              <a:buSzPts val="1400"/>
              <a:buFont typeface="Courier New"/>
              <a:buChar char="o"/>
            </a:pPr>
            <a:r>
              <a:rPr lang="en-US" sz="1400" kern="0">
                <a:solidFill>
                  <a:srgbClr val="FFFFFF"/>
                </a:solidFill>
                <a:latin typeface="Times New Roman"/>
                <a:cs typeface="Times New Roman"/>
              </a:rPr>
              <a:t>Wind and rain conditions at both airports</a:t>
            </a:r>
          </a:p>
          <a:p>
            <a:pPr marL="882652" lvl="1" indent="-285750">
              <a:lnSpc>
                <a:spcPct val="100000"/>
              </a:lnSpc>
              <a:spcBef>
                <a:spcPts val="0"/>
              </a:spcBef>
              <a:buClr>
                <a:srgbClr val="FFFFFF"/>
              </a:buClr>
              <a:buSzPts val="1400"/>
              <a:buFont typeface="Courier New"/>
              <a:buChar char="o"/>
            </a:pPr>
            <a:r>
              <a:rPr lang="en-US" sz="1400" kern="0">
                <a:solidFill>
                  <a:srgbClr val="FFFFFF"/>
                </a:solidFill>
                <a:latin typeface="Times New Roman"/>
                <a:cs typeface="Times New Roman"/>
              </a:rPr>
              <a:t>Total number of flights on the route</a:t>
            </a:r>
            <a:endParaRPr lang="en-US" sz="1400" kern="0">
              <a:solidFill>
                <a:srgbClr val="FFFFFF"/>
              </a:solidFill>
              <a:latin typeface="Lexend Deca Light"/>
              <a:cs typeface="Times New Roman"/>
            </a:endParaRPr>
          </a:p>
          <a:p>
            <a:pPr marL="425452" lvl="0" indent="-285750">
              <a:buFont typeface="Arial"/>
              <a:buChar char="•"/>
            </a:pPr>
            <a:endParaRPr lang="en-US">
              <a:latin typeface="Times New Roman"/>
              <a:cs typeface="Times New Roman"/>
            </a:endParaRPr>
          </a:p>
          <a:p>
            <a:pPr marL="139702" lvl="0" indent="0">
              <a:buNone/>
            </a:pPr>
            <a:r>
              <a:rPr lang="en-US" b="1">
                <a:latin typeface="Times New Roman"/>
                <a:cs typeface="Times New Roman"/>
              </a:rPr>
              <a:t>DATASET:</a:t>
            </a:r>
          </a:p>
          <a:p>
            <a:pPr marL="425452" lvl="0" indent="-285750">
              <a:buFont typeface="Arial"/>
              <a:buChar char="•"/>
            </a:pPr>
            <a:r>
              <a:rPr lang="en-US">
                <a:latin typeface="Times New Roman"/>
                <a:cs typeface="Times New Roman"/>
              </a:rPr>
              <a:t>Data Split: 80% training and 20% testing</a:t>
            </a:r>
            <a:endParaRPr lang="en-US"/>
          </a:p>
          <a:p>
            <a:pPr marL="0" lvl="0" indent="0">
              <a:buNone/>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112">
    <p:spTree>
      <p:nvGrpSpPr>
        <p:cNvPr id="1" name=""/>
        <p:cNvGrpSpPr/>
        <p:nvPr/>
      </p:nvGrpSpPr>
      <p:grpSpPr>
        <a:xfrm>
          <a:off x="0" y="0"/>
          <a:ext cx="0" cy="0"/>
          <a:chOff x="0" y="0"/>
          <a:chExt cx="0" cy="0"/>
        </a:xfrm>
      </p:grpSpPr>
      <p:sp>
        <p:nvSpPr>
          <p:cNvPr id="2" name="Google Shape;296;p41">
            <a:extLst>
              <a:ext uri="{FF2B5EF4-FFF2-40B4-BE49-F238E27FC236}">
                <a16:creationId xmlns:a16="http://schemas.microsoft.com/office/drawing/2014/main" id="{148A92D9-8FFD-D40E-B7CC-D764D5E4AF15}"/>
              </a:ext>
            </a:extLst>
          </p:cNvPr>
          <p:cNvSpPr txBox="1">
            <a:spLocks noGrp="1"/>
          </p:cNvSpPr>
          <p:nvPr>
            <p:ph type="title"/>
          </p:nvPr>
        </p:nvSpPr>
        <p:spPr/>
        <p:txBody>
          <a:bodyPr/>
          <a:lstStyle/>
          <a:p>
            <a:pPr lvl="0"/>
            <a:r>
              <a:rPr lang="en-US" sz="2400" dirty="0">
                <a:latin typeface="Times New Roman"/>
              </a:rPr>
              <a:t>FLIGHT DELAY PREDICTION MODEL (PYSPARK)</a:t>
            </a:r>
            <a:endParaRPr lang="en-US" dirty="0">
              <a:latin typeface="Times New Roman"/>
            </a:endParaRPr>
          </a:p>
        </p:txBody>
      </p:sp>
      <p:sp>
        <p:nvSpPr>
          <p:cNvPr id="3" name="Google Shape;298;p41">
            <a:extLst>
              <a:ext uri="{FF2B5EF4-FFF2-40B4-BE49-F238E27FC236}">
                <a16:creationId xmlns:a16="http://schemas.microsoft.com/office/drawing/2014/main" id="{77AB66C8-260B-C9EC-09CB-8CB314A67E09}"/>
              </a:ext>
            </a:extLst>
          </p:cNvPr>
          <p:cNvSpPr txBox="1">
            <a:spLocks noGrp="1"/>
          </p:cNvSpPr>
          <p:nvPr>
            <p:ph type="subTitle" idx="4294967295"/>
          </p:nvPr>
        </p:nvSpPr>
        <p:spPr>
          <a:xfrm>
            <a:off x="657974" y="1022966"/>
            <a:ext cx="8303218" cy="3345350"/>
          </a:xfrm>
        </p:spPr>
        <p:txBody>
          <a:bodyPr/>
          <a:lstStyle/>
          <a:p>
            <a:pPr marL="139702" lvl="0" indent="0">
              <a:buNone/>
            </a:pPr>
            <a:r>
              <a:rPr lang="en-US" dirty="0">
                <a:latin typeface="Times New Roman"/>
                <a:cs typeface="Times New Roman"/>
              </a:rPr>
              <a:t>We trained the model using historical flight and weather data</a:t>
            </a:r>
            <a:endParaRPr lang="en-US" sz="1300" dirty="0">
              <a:latin typeface="Times New Roman"/>
            </a:endParaRPr>
          </a:p>
          <a:p>
            <a:pPr lvl="0">
              <a:buFont typeface="Arial"/>
              <a:buChar char="•"/>
            </a:pPr>
            <a:endParaRPr lang="en-US" sz="1300" dirty="0">
              <a:latin typeface="Times New Roman"/>
              <a:cs typeface="Times New Roman"/>
            </a:endParaRPr>
          </a:p>
          <a:p>
            <a:pPr marL="139702" lvl="0" indent="0">
              <a:buNone/>
            </a:pPr>
            <a:r>
              <a:rPr lang="en-US" b="1" dirty="0">
                <a:latin typeface="Times New Roman"/>
                <a:cs typeface="Times New Roman"/>
              </a:rPr>
              <a:t>EACH RECORD INCLUDED:</a:t>
            </a:r>
            <a:endParaRPr lang="en-US" b="1" dirty="0">
              <a:cs typeface="Times New Roman"/>
            </a:endParaRPr>
          </a:p>
          <a:p>
            <a:pPr marL="425452" indent="-285750">
              <a:buSzPct val="50000"/>
            </a:pPr>
            <a:r>
              <a:rPr lang="en-US" dirty="0">
                <a:latin typeface="Times New Roman"/>
                <a:cs typeface="Times New Roman"/>
              </a:rPr>
              <a:t>The flight route (origin and destination)</a:t>
            </a:r>
          </a:p>
          <a:p>
            <a:pPr marL="425452" indent="-285750">
              <a:buSzPct val="50000"/>
            </a:pPr>
            <a:r>
              <a:rPr lang="en-US" dirty="0">
                <a:latin typeface="Times New Roman"/>
                <a:cs typeface="Times New Roman"/>
              </a:rPr>
              <a:t>Weather conditions at both airports (wind, rain)</a:t>
            </a:r>
          </a:p>
          <a:p>
            <a:pPr marL="425452" indent="-285750">
              <a:buSzPct val="50000"/>
            </a:pPr>
            <a:r>
              <a:rPr lang="en-US" dirty="0">
                <a:latin typeface="Times New Roman"/>
                <a:cs typeface="Times New Roman"/>
              </a:rPr>
              <a:t>Whether a weather-related delay occurred</a:t>
            </a:r>
            <a:endParaRPr lang="en-US" dirty="0"/>
          </a:p>
          <a:p>
            <a:pPr marL="139702" lvl="0" indent="0">
              <a:buNone/>
            </a:pPr>
            <a:endParaRPr lang="en-US" b="1" dirty="0">
              <a:latin typeface="Times New Roman"/>
              <a:cs typeface="Times New Roman"/>
            </a:endParaRPr>
          </a:p>
          <a:p>
            <a:pPr marL="139702" lvl="0" indent="0">
              <a:buNone/>
            </a:pPr>
            <a:r>
              <a:rPr lang="en-US" b="1" dirty="0">
                <a:latin typeface="Times New Roman"/>
                <a:cs typeface="Times New Roman"/>
              </a:rPr>
              <a:t>RESULT</a:t>
            </a:r>
            <a:r>
              <a:rPr lang="en-US" dirty="0">
                <a:latin typeface="Times New Roman"/>
                <a:cs typeface="Times New Roman"/>
              </a:rPr>
              <a:t>: We achieved an accuracy of </a:t>
            </a:r>
            <a:r>
              <a:rPr lang="en-US" b="1" dirty="0">
                <a:latin typeface="Times New Roman"/>
                <a:cs typeface="Times New Roman"/>
              </a:rPr>
              <a:t>88%</a:t>
            </a:r>
            <a:r>
              <a:rPr lang="en-US" dirty="0">
                <a:latin typeface="Times New Roman"/>
                <a:cs typeface="Times New Roman"/>
              </a:rPr>
              <a:t> , so we can predict flight delays due to weather</a:t>
            </a:r>
            <a:endParaRPr lang="en-US" dirty="0"/>
          </a:p>
          <a:p>
            <a:pPr marL="0" lvl="0" indent="0">
              <a:buNone/>
            </a:pPr>
            <a:endParaRPr lang="en-US" dirty="0">
              <a:cs typeface="Times New Roman"/>
            </a:endParaRPr>
          </a:p>
          <a:p>
            <a:pPr marL="139702" lvl="0" indent="0">
              <a:buNone/>
            </a:pPr>
            <a:r>
              <a:rPr lang="en-US" b="1" dirty="0">
                <a:latin typeface="Times New Roman"/>
                <a:cs typeface="Times New Roman"/>
              </a:rPr>
              <a:t>REAL-WORLD USE CASE:</a:t>
            </a:r>
          </a:p>
          <a:p>
            <a:pPr marL="139702" lvl="0" indent="0">
              <a:buNone/>
            </a:pPr>
            <a:r>
              <a:rPr lang="en-US" dirty="0">
                <a:latin typeface="Times New Roman"/>
                <a:cs typeface="Times New Roman"/>
              </a:rPr>
              <a:t>If we have upcoming flight schedules and access to forecasted weather conditions,</a:t>
            </a:r>
            <a:br>
              <a:rPr lang="en-US" dirty="0">
                <a:latin typeface="Times New Roman"/>
                <a:cs typeface="Times New Roman"/>
              </a:rPr>
            </a:br>
            <a:r>
              <a:rPr lang="en-US" dirty="0">
                <a:latin typeface="Times New Roman"/>
                <a:cs typeface="Times New Roman"/>
              </a:rPr>
              <a:t>this model can be used to predict delays ahead of time, allowing airlines to take early action and improve overall operations</a:t>
            </a:r>
            <a:endParaRPr lang="en-US" dirty="0"/>
          </a:p>
          <a:p>
            <a:pPr marL="0" lvl="0" indent="0">
              <a:buNone/>
            </a:pPr>
            <a:endParaRPr lang="en-US" dirty="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106">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ADB71E9D-2C96-E42D-17E3-96D336758774}"/>
              </a:ext>
            </a:extLst>
          </p:cNvPr>
          <p:cNvSpPr txBox="1">
            <a:spLocks noGrp="1"/>
          </p:cNvSpPr>
          <p:nvPr>
            <p:ph type="title"/>
          </p:nvPr>
        </p:nvSpPr>
        <p:spPr>
          <a:xfrm>
            <a:off x="381103" y="53958"/>
            <a:ext cx="8436647" cy="563627"/>
          </a:xfrm>
        </p:spPr>
        <p:txBody>
          <a:bodyPr/>
          <a:lstStyle/>
          <a:p>
            <a:pPr lvl="0"/>
            <a:r>
              <a:rPr lang="en-US">
                <a:latin typeface="Times New Roman"/>
                <a:cs typeface="Times New Roman"/>
              </a:rPr>
              <a:t>CONCLUSION</a:t>
            </a:r>
            <a:endParaRPr lang="en-US"/>
          </a:p>
        </p:txBody>
      </p:sp>
      <p:sp>
        <p:nvSpPr>
          <p:cNvPr id="3" name="Google Shape;274;p39">
            <a:extLst>
              <a:ext uri="{FF2B5EF4-FFF2-40B4-BE49-F238E27FC236}">
                <a16:creationId xmlns:a16="http://schemas.microsoft.com/office/drawing/2014/main" id="{D9001085-D372-B11A-C799-AB320DB117F7}"/>
              </a:ext>
            </a:extLst>
          </p:cNvPr>
          <p:cNvSpPr txBox="1">
            <a:spLocks noGrp="1"/>
          </p:cNvSpPr>
          <p:nvPr>
            <p:ph type="subTitle" idx="4294967295"/>
          </p:nvPr>
        </p:nvSpPr>
        <p:spPr>
          <a:xfrm>
            <a:off x="534686" y="703265"/>
            <a:ext cx="8132719" cy="4390720"/>
          </a:xfrm>
        </p:spPr>
        <p:txBody>
          <a:bodyPr/>
          <a:lstStyle/>
          <a:p>
            <a:pPr marL="0" lvl="0" indent="0">
              <a:buNone/>
            </a:pPr>
            <a:r>
              <a:rPr lang="en-US" sz="1300" dirty="0">
                <a:latin typeface="Times New Roman"/>
                <a:cs typeface="Times New Roman"/>
              </a:rPr>
              <a:t>Through extensive analysis of over 31 million flight records and weather data from 2020 to 2024, we uncovered critical insights into the nature and causes of flight delays. Our key findings include:</a:t>
            </a:r>
            <a:endParaRPr lang="en-US" dirty="0">
              <a:cs typeface="Times New Roman"/>
            </a:endParaRPr>
          </a:p>
          <a:p>
            <a:pPr marL="0" lvl="0" indent="0">
              <a:buNone/>
            </a:pPr>
            <a:endParaRPr lang="en-US" sz="1300" dirty="0">
              <a:latin typeface="Times New Roman"/>
              <a:cs typeface="Times New Roman"/>
            </a:endParaRPr>
          </a:p>
          <a:p>
            <a:pPr marL="285750" lvl="0" indent="-285750">
              <a:buFont typeface="Arial"/>
              <a:buChar char="•"/>
            </a:pPr>
            <a:r>
              <a:rPr lang="en-US" sz="1300" dirty="0">
                <a:latin typeface="Times New Roman"/>
                <a:cs typeface="Times New Roman"/>
              </a:rPr>
              <a:t>Delay Hotspots: Certain airports and routes consistently show high delay rates, with Morgantown (MGW) and JetBlue (B6) among the most affected.</a:t>
            </a:r>
            <a:br>
              <a:rPr lang="en-US" sz="1300" dirty="0">
                <a:latin typeface="Times New Roman"/>
                <a:cs typeface="Times New Roman"/>
              </a:rPr>
            </a:br>
            <a:endParaRPr lang="en-US" sz="1300" dirty="0">
              <a:latin typeface="Times New Roman"/>
              <a:cs typeface="Times New Roman"/>
            </a:endParaRPr>
          </a:p>
          <a:p>
            <a:pPr marL="285750" lvl="0" indent="-285750">
              <a:buFont typeface="Arial"/>
              <a:buChar char="•"/>
            </a:pPr>
            <a:r>
              <a:rPr lang="en-US" sz="1300" dirty="0">
                <a:latin typeface="Times New Roman"/>
                <a:cs typeface="Times New Roman"/>
              </a:rPr>
              <a:t>Root Causes: Late aircraft and carrier-related issues are the leading contributors to delays, followed by airspace and weather disruptions.</a:t>
            </a:r>
            <a:br>
              <a:rPr lang="en-US" sz="1300" dirty="0">
                <a:latin typeface="Times New Roman"/>
                <a:cs typeface="Times New Roman"/>
              </a:rPr>
            </a:br>
            <a:endParaRPr lang="en-US" sz="1300" dirty="0">
              <a:latin typeface="Times New Roman"/>
              <a:cs typeface="Times New Roman"/>
            </a:endParaRPr>
          </a:p>
          <a:p>
            <a:pPr marL="285750" lvl="0" indent="-285750">
              <a:buFont typeface="Arial"/>
              <a:buChar char="•"/>
            </a:pPr>
            <a:r>
              <a:rPr lang="en-US" sz="1300" dirty="0">
                <a:latin typeface="Times New Roman"/>
                <a:cs typeface="Times New Roman"/>
              </a:rPr>
              <a:t>Time Patterns: Delays peak during late night and early morning hours, highlighting systemic scheduling challenges</a:t>
            </a:r>
          </a:p>
          <a:p>
            <a:pPr marL="285750" lvl="0" indent="-285750">
              <a:buFont typeface="Arial"/>
              <a:buChar char="•"/>
            </a:pPr>
            <a:endParaRPr lang="en-US" sz="1300" dirty="0">
              <a:latin typeface="Times New Roman"/>
              <a:cs typeface="Times New Roman"/>
            </a:endParaRPr>
          </a:p>
          <a:p>
            <a:pPr marL="285750" lvl="0" indent="-285750">
              <a:buFont typeface="Arial"/>
              <a:buChar char="•"/>
            </a:pPr>
            <a:r>
              <a:rPr lang="en-US" sz="1300" dirty="0">
                <a:latin typeface="Times New Roman"/>
                <a:cs typeface="Times New Roman"/>
              </a:rPr>
              <a:t>Clustering Insights: K-means clustering revealed distinct delay behavior groups, with Group A needing urgent attention and Group B setting a benchmark for punctuality</a:t>
            </a:r>
          </a:p>
          <a:p>
            <a:pPr marL="285750" lvl="0" indent="-285750">
              <a:buFont typeface="Arial"/>
              <a:buChar char="•"/>
            </a:pPr>
            <a:endParaRPr lang="en-US" sz="1300" dirty="0">
              <a:latin typeface="Times New Roman"/>
              <a:cs typeface="Times New Roman"/>
            </a:endParaRPr>
          </a:p>
          <a:p>
            <a:pPr marL="285750" lvl="0" indent="-285750">
              <a:buFont typeface="Arial"/>
              <a:buChar char="•"/>
            </a:pPr>
            <a:r>
              <a:rPr lang="en-US" sz="1300" dirty="0">
                <a:latin typeface="Times New Roman"/>
                <a:cs typeface="Times New Roman"/>
              </a:rPr>
              <a:t>Weather conditions have a clear impact on delays, clear skies result in fewer disruptions, while wind and especially the combination of wind and rain significantly increase the likelihood of delays</a:t>
            </a:r>
          </a:p>
          <a:p>
            <a:pPr marL="285750" lvl="0" indent="-285750">
              <a:buFont typeface="Arial"/>
              <a:buChar char="•"/>
            </a:pPr>
            <a:endParaRPr lang="en-US" sz="1300" dirty="0">
              <a:latin typeface="Times New Roman"/>
              <a:cs typeface="Times New Roman"/>
            </a:endParaRPr>
          </a:p>
          <a:p>
            <a:pPr marL="0" lvl="0" indent="0">
              <a:buNone/>
            </a:pPr>
            <a:r>
              <a:rPr lang="en-US" sz="1300" dirty="0">
                <a:latin typeface="Times New Roman"/>
                <a:cs typeface="Times New Roman"/>
              </a:rPr>
              <a:t>By leveraging distributed computing (Spark) and HDFS/AWS S3 for scalable processing, our study delivers actionable intelligence to help airlines, airports, and regulators enhance operational efficiency and passenger satisfaction.</a:t>
            </a:r>
            <a:endParaRPr lang="en-US" dirty="0"/>
          </a:p>
          <a:p>
            <a:pPr marL="285750" lvl="0" indent="-285750">
              <a:buFont typeface="Arial"/>
              <a:buChar char="•"/>
            </a:pPr>
            <a:endParaRPr lang="en-US" sz="1300" dirty="0">
              <a:latin typeface="Times New Roman"/>
              <a:cs typeface="Times New Roman"/>
            </a:endParaRPr>
          </a:p>
          <a:p>
            <a:pPr marL="0" lvl="0" indent="0">
              <a:buNone/>
            </a:pPr>
            <a:r>
              <a:rPr lang="en-US" sz="1100" dirty="0">
                <a:latin typeface="Times New Roman"/>
                <a:cs typeface="Times New Roman"/>
              </a:rPr>
              <a:t>Code Repository :</a:t>
            </a:r>
            <a:r>
              <a:rPr lang="en-US" sz="1100" dirty="0">
                <a:solidFill>
                  <a:srgbClr val="0070C0"/>
                </a:solidFill>
                <a:latin typeface="Times New Roman"/>
                <a:cs typeface="Times New Roman"/>
              </a:rPr>
              <a:t> </a:t>
            </a:r>
            <a:r>
              <a:rPr lang="en-US" sz="1100" dirty="0">
                <a:solidFill>
                  <a:srgbClr val="ACD8FF"/>
                </a:solidFill>
                <a:latin typeface="Segoe UI"/>
                <a:cs typeface="Segoe UI"/>
                <a:hlinkClick r:id="rId3">
                  <a:extLst>
                    <a:ext uri="{A12FA001-AC4F-418D-AE19-62706E023703}">
                      <ahyp:hlinkClr xmlns:ahyp="http://schemas.microsoft.com/office/drawing/2018/hyperlinkcolor" val="tx"/>
                    </a:ext>
                  </a:extLst>
                </a:hlinkClick>
              </a:rPr>
              <a:t>GitHub – Airline Delay Analysis</a:t>
            </a:r>
            <a:endParaRPr lang="en-US" sz="1300" dirty="0">
              <a:latin typeface="Times New Roman"/>
              <a:cs typeface="Times New Roman"/>
            </a:endParaRPr>
          </a:p>
          <a:p>
            <a:pPr marL="285750" lvl="0" indent="-285750">
              <a:buFont typeface="Arial"/>
              <a:buChar char="•"/>
            </a:pPr>
            <a:endParaRPr lang="en-US" sz="1300" dirty="0">
              <a:latin typeface="Times New Roman"/>
              <a:cs typeface="Times New Roman"/>
            </a:endParaRPr>
          </a:p>
          <a:p>
            <a:pPr marL="285750" lvl="0" indent="-285750">
              <a:buFont typeface="Arial"/>
              <a:buChar char="•"/>
            </a:pPr>
            <a:endParaRPr lang="en-US" sz="1300" dirty="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70">
    <p:spTree>
      <p:nvGrpSpPr>
        <p:cNvPr id="1" name=""/>
        <p:cNvGrpSpPr/>
        <p:nvPr/>
      </p:nvGrpSpPr>
      <p:grpSpPr>
        <a:xfrm>
          <a:off x="0" y="0"/>
          <a:ext cx="0" cy="0"/>
          <a:chOff x="0" y="0"/>
          <a:chExt cx="0" cy="0"/>
        </a:xfrm>
      </p:grpSpPr>
      <p:sp>
        <p:nvSpPr>
          <p:cNvPr id="2" name="Google Shape;303;p42">
            <a:extLst>
              <a:ext uri="{FF2B5EF4-FFF2-40B4-BE49-F238E27FC236}">
                <a16:creationId xmlns:a16="http://schemas.microsoft.com/office/drawing/2014/main" id="{6A8B1A2A-809B-C235-69C3-6FE3F43F3882}"/>
              </a:ext>
            </a:extLst>
          </p:cNvPr>
          <p:cNvSpPr txBox="1">
            <a:spLocks noGrp="1"/>
          </p:cNvSpPr>
          <p:nvPr>
            <p:ph type="title"/>
          </p:nvPr>
        </p:nvSpPr>
        <p:spPr>
          <a:xfrm>
            <a:off x="487942" y="354567"/>
            <a:ext cx="7294635" cy="703393"/>
          </a:xfrm>
        </p:spPr>
        <p:txBody>
          <a:bodyPr/>
          <a:lstStyle/>
          <a:p>
            <a:pPr lvl="0"/>
            <a:r>
              <a:rPr lang="en-US">
                <a:latin typeface="Times New Roman"/>
              </a:rPr>
              <a:t>FUTURE SCOPE</a:t>
            </a:r>
          </a:p>
        </p:txBody>
      </p:sp>
      <p:sp>
        <p:nvSpPr>
          <p:cNvPr id="3" name="Google Shape;304;p42">
            <a:extLst>
              <a:ext uri="{FF2B5EF4-FFF2-40B4-BE49-F238E27FC236}">
                <a16:creationId xmlns:a16="http://schemas.microsoft.com/office/drawing/2014/main" id="{7206CF6C-C17E-1DED-3690-A42FC22AD1CA}"/>
              </a:ext>
            </a:extLst>
          </p:cNvPr>
          <p:cNvSpPr txBox="1">
            <a:spLocks noGrp="1"/>
          </p:cNvSpPr>
          <p:nvPr>
            <p:ph type="subTitle" idx="4294967295"/>
          </p:nvPr>
        </p:nvSpPr>
        <p:spPr>
          <a:xfrm>
            <a:off x="584411" y="1236277"/>
            <a:ext cx="4595116" cy="3238365"/>
          </a:xfrm>
        </p:spPr>
        <p:txBody>
          <a:bodyPr/>
          <a:lstStyle/>
          <a:p>
            <a:pPr marL="0" lvl="0" indent="0">
              <a:buNone/>
            </a:pPr>
            <a:r>
              <a:rPr lang="en-US" sz="1300" b="1" dirty="0">
                <a:latin typeface="Times New Roman"/>
              </a:rPr>
              <a:t>REAL-TIME DELAY PREDICTION</a:t>
            </a:r>
            <a:endParaRPr lang="en-US" dirty="0"/>
          </a:p>
          <a:p>
            <a:pPr marL="285750" lvl="0" indent="-285750">
              <a:buSzPct val="120000"/>
              <a:buFont typeface="Arial"/>
              <a:buChar char="•"/>
            </a:pPr>
            <a:r>
              <a:rPr lang="en-US" sz="1300" dirty="0">
                <a:latin typeface="Times New Roman"/>
              </a:rPr>
              <a:t>Integrate streaming data (e.g., from ADS-B or FAA APIs) to build real-time delay forecasting models</a:t>
            </a:r>
          </a:p>
          <a:p>
            <a:pPr marL="0" lvl="0" indent="0">
              <a:buNone/>
            </a:pPr>
            <a:r>
              <a:rPr lang="en-US" sz="1300" b="1" dirty="0">
                <a:latin typeface="Times New Roman"/>
              </a:rPr>
              <a:t>ENHANCED WEATHER INTEGRATION</a:t>
            </a:r>
          </a:p>
          <a:p>
            <a:pPr marL="285750" lvl="0" indent="-285750">
              <a:buSzPct val="120000"/>
              <a:buFont typeface="Arial"/>
              <a:buChar char="•"/>
            </a:pPr>
            <a:r>
              <a:rPr lang="en-US" sz="1300" dirty="0">
                <a:latin typeface="Times New Roman"/>
              </a:rPr>
              <a:t>Use more granular weather data (e.g., hourly METAR/TAF) for finer analysis of disruption patterns</a:t>
            </a:r>
          </a:p>
          <a:p>
            <a:pPr marL="0" lvl="0" indent="0">
              <a:buNone/>
            </a:pPr>
            <a:r>
              <a:rPr lang="en-US" sz="1300" b="1" dirty="0">
                <a:latin typeface="Times New Roman"/>
              </a:rPr>
              <a:t>PASSENGER IMPACT ANALYSIS</a:t>
            </a:r>
          </a:p>
          <a:p>
            <a:pPr marL="285750" lvl="0" indent="-285750">
              <a:buSzPct val="120000"/>
              <a:buFont typeface="Arial"/>
              <a:buChar char="•"/>
            </a:pPr>
            <a:r>
              <a:rPr lang="en-US" sz="1300" dirty="0">
                <a:latin typeface="Times New Roman"/>
              </a:rPr>
              <a:t>Assess delays from a passenger-centric view — missed connections, rebooking patterns, and satisfaction</a:t>
            </a:r>
          </a:p>
          <a:p>
            <a:pPr marL="0" lvl="0" indent="0">
              <a:buNone/>
            </a:pPr>
            <a:r>
              <a:rPr lang="en-US" sz="1300" b="1" dirty="0">
                <a:latin typeface="Times New Roman"/>
              </a:rPr>
              <a:t>DELAY CAUSE ATTRIBUTION USING NLP</a:t>
            </a:r>
          </a:p>
          <a:p>
            <a:pPr marL="285750" lvl="0" indent="-285750">
              <a:buSzPct val="120000"/>
              <a:buFont typeface="Arial"/>
              <a:buChar char="•"/>
            </a:pPr>
            <a:r>
              <a:rPr lang="en-US" sz="1300" dirty="0">
                <a:latin typeface="Times New Roman"/>
              </a:rPr>
              <a:t>Analyze flight logs, airline announcements, or NOTAMs using Natural Language Processing to better classify and understand delay reasons</a:t>
            </a:r>
          </a:p>
          <a:p>
            <a:pPr marL="0" lvl="0" indent="0">
              <a:buNone/>
            </a:pPr>
            <a:endParaRPr lang="en-US" dirty="0"/>
          </a:p>
        </p:txBody>
      </p:sp>
      <p:pic>
        <p:nvPicPr>
          <p:cNvPr id="4" name="Google Shape;305;p42">
            <a:extLst>
              <a:ext uri="{FF2B5EF4-FFF2-40B4-BE49-F238E27FC236}">
                <a16:creationId xmlns:a16="http://schemas.microsoft.com/office/drawing/2014/main" id="{561A39EA-CDBF-2D58-1CEB-D904C6A745A3}"/>
              </a:ext>
            </a:extLst>
          </p:cNvPr>
          <p:cNvPicPr>
            <a:picLocks noGrp="1" noChangeAspect="1"/>
          </p:cNvPicPr>
          <p:nvPr>
            <p:ph type="pic" idx="4294967295"/>
          </p:nvPr>
        </p:nvPicPr>
        <p:blipFill>
          <a:blip r:embed="rId3">
            <a:alphaModFix/>
          </a:blip>
          <a:srcRect r="47337"/>
          <a:stretch>
            <a:fillRect/>
          </a:stretch>
        </p:blipFill>
        <p:spPr>
          <a:xfrm>
            <a:off x="5623752" y="0"/>
            <a:ext cx="3520348" cy="5143500"/>
          </a:xfrm>
        </p:spPr>
      </p:pic>
      <p:sp>
        <p:nvSpPr>
          <p:cNvPr id="5" name="Google Shape;306;p42">
            <a:extLst>
              <a:ext uri="{FF2B5EF4-FFF2-40B4-BE49-F238E27FC236}">
                <a16:creationId xmlns:a16="http://schemas.microsoft.com/office/drawing/2014/main" id="{DDF802AB-7640-C26F-23F0-0CD5BC81CFBF}"/>
              </a:ext>
            </a:extLst>
          </p:cNvPr>
          <p:cNvSpPr/>
          <p:nvPr/>
        </p:nvSpPr>
        <p:spPr>
          <a:xfrm>
            <a:off x="5544939" y="3346"/>
            <a:ext cx="2807701"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307;p42">
            <a:extLst>
              <a:ext uri="{FF2B5EF4-FFF2-40B4-BE49-F238E27FC236}">
                <a16:creationId xmlns:a16="http://schemas.microsoft.com/office/drawing/2014/main" id="{FB9F9417-51F7-A2A4-F8D6-32766BAC357E}"/>
              </a:ext>
            </a:extLst>
          </p:cNvPr>
          <p:cNvSpPr/>
          <p:nvPr/>
        </p:nvSpPr>
        <p:spPr>
          <a:xfrm>
            <a:off x="5417701" y="3346"/>
            <a:ext cx="927000"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cxnSp>
        <p:nvCxnSpPr>
          <p:cNvPr id="7" name="Google Shape;308;p42">
            <a:extLst>
              <a:ext uri="{FF2B5EF4-FFF2-40B4-BE49-F238E27FC236}">
                <a16:creationId xmlns:a16="http://schemas.microsoft.com/office/drawing/2014/main" id="{DB90A196-96A8-8F55-0810-D0818D4FE621}"/>
              </a:ext>
            </a:extLst>
          </p:cNvPr>
          <p:cNvCxnSpPr>
            <a:endCxn id="8" idx="2"/>
          </p:cNvCxnSpPr>
          <p:nvPr/>
        </p:nvCxnSpPr>
        <p:spPr>
          <a:xfrm rot="10799991">
            <a:off x="978452" y="4604004"/>
            <a:ext cx="8165108" cy="0"/>
          </a:xfrm>
          <a:prstGeom prst="straightConnector1">
            <a:avLst/>
          </a:prstGeom>
          <a:noFill/>
          <a:ln w="9528" cap="flat">
            <a:solidFill>
              <a:srgbClr val="FFFFFF"/>
            </a:solidFill>
            <a:prstDash val="solid"/>
            <a:round/>
          </a:ln>
        </p:spPr>
      </p:cxnSp>
      <p:pic>
        <p:nvPicPr>
          <p:cNvPr id="8" name="Google Shape;309;p42">
            <a:extLst>
              <a:ext uri="{FF2B5EF4-FFF2-40B4-BE49-F238E27FC236}">
                <a16:creationId xmlns:a16="http://schemas.microsoft.com/office/drawing/2014/main" id="{B9B1D91E-EFA7-30C5-A560-A236A89A879D}"/>
              </a:ext>
            </a:extLst>
          </p:cNvPr>
          <p:cNvPicPr>
            <a:picLocks noChangeAspect="1"/>
          </p:cNvPicPr>
          <p:nvPr/>
        </p:nvPicPr>
        <p:blipFill>
          <a:blip r:embed="rId4">
            <a:alphaModFix/>
          </a:blip>
          <a:stretch>
            <a:fillRect/>
          </a:stretch>
        </p:blipFill>
        <p:spPr>
          <a:xfrm rot="16200004">
            <a:off x="713223" y="4471379"/>
            <a:ext cx="265249" cy="265249"/>
          </a:xfrm>
          <a:prstGeom prst="rect">
            <a:avLst/>
          </a:prstGeom>
          <a:noFill/>
          <a:ln cap="flat">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Google Shape;444;p50">
            <a:extLst>
              <a:ext uri="{FF2B5EF4-FFF2-40B4-BE49-F238E27FC236}">
                <a16:creationId xmlns:a16="http://schemas.microsoft.com/office/drawing/2014/main" id="{9E8E73CA-52BE-F08B-A9CA-CFA89671423C}"/>
              </a:ext>
            </a:extLst>
          </p:cNvPr>
          <p:cNvSpPr txBox="1">
            <a:spLocks noGrp="1"/>
          </p:cNvSpPr>
          <p:nvPr>
            <p:ph type="title"/>
          </p:nvPr>
        </p:nvSpPr>
        <p:spPr/>
        <p:txBody>
          <a:bodyPr/>
          <a:lstStyle/>
          <a:p>
            <a:pPr lvl="0"/>
            <a:r>
              <a:rPr lang="en-US">
                <a:latin typeface="Times New Roman"/>
              </a:rPr>
              <a:t>THANK YOU</a:t>
            </a:r>
          </a:p>
        </p:txBody>
      </p:sp>
      <p:sp>
        <p:nvSpPr>
          <p:cNvPr id="3" name="Google Shape;445;p50">
            <a:extLst>
              <a:ext uri="{FF2B5EF4-FFF2-40B4-BE49-F238E27FC236}">
                <a16:creationId xmlns:a16="http://schemas.microsoft.com/office/drawing/2014/main" id="{24B13503-A417-10E3-2967-FEC85FB5E343}"/>
              </a:ext>
            </a:extLst>
          </p:cNvPr>
          <p:cNvSpPr txBox="1">
            <a:spLocks noGrp="1"/>
          </p:cNvSpPr>
          <p:nvPr>
            <p:ph type="subTitle" idx="4294967295"/>
          </p:nvPr>
        </p:nvSpPr>
        <p:spPr>
          <a:xfrm>
            <a:off x="794705" y="3590300"/>
            <a:ext cx="2947504" cy="1013703"/>
          </a:xfrm>
        </p:spPr>
        <p:txBody>
          <a:bodyPr/>
          <a:lstStyle/>
          <a:p>
            <a:pPr marL="0" lvl="0" indent="0">
              <a:spcAft>
                <a:spcPts val="1600"/>
              </a:spcAft>
              <a:buNone/>
            </a:pPr>
            <a:r>
              <a:rPr lang="en-US" sz="1600" b="1">
                <a:latin typeface="Times New Roman"/>
              </a:rPr>
              <a:t>Q&amp;A</a:t>
            </a:r>
          </a:p>
        </p:txBody>
      </p:sp>
      <p:pic>
        <p:nvPicPr>
          <p:cNvPr id="4" name="Google Shape;446;p50">
            <a:extLst>
              <a:ext uri="{FF2B5EF4-FFF2-40B4-BE49-F238E27FC236}">
                <a16:creationId xmlns:a16="http://schemas.microsoft.com/office/drawing/2014/main" id="{FCB69278-7D52-0BD3-67AF-9E6586C71253}"/>
              </a:ext>
            </a:extLst>
          </p:cNvPr>
          <p:cNvPicPr>
            <a:picLocks noGrp="1" noChangeAspect="1"/>
          </p:cNvPicPr>
          <p:nvPr>
            <p:ph type="pic" idx="4294967295"/>
          </p:nvPr>
        </p:nvPicPr>
        <p:blipFill>
          <a:blip r:embed="rId3">
            <a:alphaModFix/>
          </a:blip>
          <a:srcRect r="15723"/>
          <a:stretch>
            <a:fillRect/>
          </a:stretch>
        </p:blipFill>
        <p:spPr>
          <a:xfrm>
            <a:off x="4539867" y="0"/>
            <a:ext cx="4604232" cy="5143500"/>
          </a:xfrm>
        </p:spPr>
      </p:pic>
      <p:sp>
        <p:nvSpPr>
          <p:cNvPr id="5" name="Google Shape;447;p50">
            <a:extLst>
              <a:ext uri="{FF2B5EF4-FFF2-40B4-BE49-F238E27FC236}">
                <a16:creationId xmlns:a16="http://schemas.microsoft.com/office/drawing/2014/main" id="{79307819-5D60-4A23-4D2D-519B4C9EB1BA}"/>
              </a:ext>
            </a:extLst>
          </p:cNvPr>
          <p:cNvSpPr/>
          <p:nvPr/>
        </p:nvSpPr>
        <p:spPr>
          <a:xfrm>
            <a:off x="4436796" y="3346"/>
            <a:ext cx="3672303"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6" name="Google Shape;448;p50">
            <a:extLst>
              <a:ext uri="{FF2B5EF4-FFF2-40B4-BE49-F238E27FC236}">
                <a16:creationId xmlns:a16="http://schemas.microsoft.com/office/drawing/2014/main" id="{6201A63D-640C-41EA-5292-0BDEE71C4BBC}"/>
              </a:ext>
            </a:extLst>
          </p:cNvPr>
          <p:cNvSpPr/>
          <p:nvPr/>
        </p:nvSpPr>
        <p:spPr>
          <a:xfrm>
            <a:off x="4270376" y="3346"/>
            <a:ext cx="1212604" cy="5143500"/>
          </a:xfrm>
          <a:prstGeom prst="rect">
            <a:avLst/>
          </a:prstGeom>
          <a:gradFill>
            <a:gsLst>
              <a:gs pos="0">
                <a:srgbClr val="384957"/>
              </a:gs>
              <a:gs pos="100000">
                <a:srgbClr val="384957">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cxnSp>
        <p:nvCxnSpPr>
          <p:cNvPr id="7" name="Google Shape;449;p50">
            <a:extLst>
              <a:ext uri="{FF2B5EF4-FFF2-40B4-BE49-F238E27FC236}">
                <a16:creationId xmlns:a16="http://schemas.microsoft.com/office/drawing/2014/main" id="{01DA3F99-760C-CC1F-2CE6-D00059029992}"/>
              </a:ext>
            </a:extLst>
          </p:cNvPr>
          <p:cNvCxnSpPr>
            <a:endCxn id="8" idx="2"/>
          </p:cNvCxnSpPr>
          <p:nvPr/>
        </p:nvCxnSpPr>
        <p:spPr>
          <a:xfrm rot="10799991">
            <a:off x="978452" y="539496"/>
            <a:ext cx="8165108" cy="0"/>
          </a:xfrm>
          <a:prstGeom prst="straightConnector1">
            <a:avLst/>
          </a:prstGeom>
          <a:noFill/>
          <a:ln w="9528" cap="flat">
            <a:solidFill>
              <a:srgbClr val="FFFFFF"/>
            </a:solidFill>
            <a:prstDash val="solid"/>
            <a:round/>
          </a:ln>
        </p:spPr>
      </p:cxnSp>
      <p:pic>
        <p:nvPicPr>
          <p:cNvPr id="8" name="Google Shape;450;p50">
            <a:extLst>
              <a:ext uri="{FF2B5EF4-FFF2-40B4-BE49-F238E27FC236}">
                <a16:creationId xmlns:a16="http://schemas.microsoft.com/office/drawing/2014/main" id="{D30FA477-44BD-606D-CBD0-08FFE74CF13E}"/>
              </a:ext>
            </a:extLst>
          </p:cNvPr>
          <p:cNvPicPr>
            <a:picLocks noChangeAspect="1"/>
          </p:cNvPicPr>
          <p:nvPr/>
        </p:nvPicPr>
        <p:blipFill>
          <a:blip r:embed="rId4">
            <a:alphaModFix/>
          </a:blip>
          <a:stretch>
            <a:fillRect/>
          </a:stretch>
        </p:blipFill>
        <p:spPr>
          <a:xfrm rot="16200004">
            <a:off x="713223" y="406871"/>
            <a:ext cx="265249" cy="265249"/>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Google Shape;296;p41">
            <a:extLst>
              <a:ext uri="{FF2B5EF4-FFF2-40B4-BE49-F238E27FC236}">
                <a16:creationId xmlns:a16="http://schemas.microsoft.com/office/drawing/2014/main" id="{17656F33-88C4-DCBC-3375-32BFCFA791C1}"/>
              </a:ext>
            </a:extLst>
          </p:cNvPr>
          <p:cNvSpPr txBox="1">
            <a:spLocks noGrp="1"/>
          </p:cNvSpPr>
          <p:nvPr>
            <p:ph type="title"/>
          </p:nvPr>
        </p:nvSpPr>
        <p:spPr/>
        <p:txBody>
          <a:bodyPr/>
          <a:lstStyle/>
          <a:p>
            <a:pPr lvl="0"/>
            <a:r>
              <a:rPr lang="en-US" sz="2800" dirty="0">
                <a:latin typeface="Times New Roman"/>
              </a:rPr>
              <a:t>GOAL AND OBJECTIVE</a:t>
            </a:r>
          </a:p>
        </p:txBody>
      </p:sp>
      <p:sp>
        <p:nvSpPr>
          <p:cNvPr id="3" name="Google Shape;298;p41">
            <a:extLst>
              <a:ext uri="{FF2B5EF4-FFF2-40B4-BE49-F238E27FC236}">
                <a16:creationId xmlns:a16="http://schemas.microsoft.com/office/drawing/2014/main" id="{544FD70F-359D-B702-986E-EE754F1912A8}"/>
              </a:ext>
            </a:extLst>
          </p:cNvPr>
          <p:cNvSpPr txBox="1">
            <a:spLocks noGrp="1"/>
          </p:cNvSpPr>
          <p:nvPr>
            <p:ph type="subTitle" idx="4294967295"/>
          </p:nvPr>
        </p:nvSpPr>
        <p:spPr>
          <a:xfrm>
            <a:off x="719998" y="1444020"/>
            <a:ext cx="5774024" cy="2663098"/>
          </a:xfrm>
        </p:spPr>
        <p:txBody>
          <a:bodyPr/>
          <a:lstStyle/>
          <a:p>
            <a:pPr marL="285750" lvl="0" indent="-285750">
              <a:buFont typeface="Arial"/>
              <a:buChar char="•"/>
            </a:pPr>
            <a:r>
              <a:rPr lang="en-US" sz="1300" dirty="0">
                <a:latin typeface="Times New Roman"/>
              </a:rPr>
              <a:t>IDENTIFY KEY DELAY PATTERNS</a:t>
            </a:r>
            <a:br>
              <a:rPr lang="en-US" sz="1300" dirty="0">
                <a:latin typeface="Times New Roman"/>
              </a:rPr>
            </a:br>
            <a:endParaRPr lang="en-US" sz="1300" dirty="0">
              <a:latin typeface="Times New Roman"/>
            </a:endParaRPr>
          </a:p>
          <a:p>
            <a:pPr marL="285750" lvl="0" indent="-285750">
              <a:buFont typeface="Arial"/>
              <a:buChar char="•"/>
            </a:pPr>
            <a:r>
              <a:rPr lang="en-US" sz="1300" dirty="0">
                <a:latin typeface="Times New Roman"/>
              </a:rPr>
              <a:t>BENCHMARK AIRLINE PERFORMANCE</a:t>
            </a:r>
            <a:br>
              <a:rPr lang="en-US" sz="1300" dirty="0">
                <a:latin typeface="Times New Roman"/>
              </a:rPr>
            </a:br>
            <a:endParaRPr lang="en-US" sz="1300" dirty="0">
              <a:latin typeface="Times New Roman"/>
            </a:endParaRPr>
          </a:p>
          <a:p>
            <a:pPr marL="285750" lvl="0" indent="-285750">
              <a:buFont typeface="Arial"/>
              <a:buChar char="•"/>
            </a:pPr>
            <a:r>
              <a:rPr lang="en-US" sz="1300" dirty="0">
                <a:latin typeface="Times New Roman"/>
              </a:rPr>
              <a:t>ASSESS EXTERNAL IMPACT FACTORS</a:t>
            </a:r>
            <a:br>
              <a:rPr lang="en-US" sz="1300" dirty="0">
                <a:latin typeface="Times New Roman"/>
              </a:rPr>
            </a:br>
            <a:endParaRPr lang="en-US" sz="1300" dirty="0">
              <a:latin typeface="Times New Roman"/>
            </a:endParaRPr>
          </a:p>
          <a:p>
            <a:pPr marL="285750" lvl="0" indent="-285750">
              <a:buFont typeface="Arial"/>
              <a:buChar char="•"/>
            </a:pPr>
            <a:r>
              <a:rPr lang="en-US" sz="1300" dirty="0">
                <a:latin typeface="Times New Roman"/>
              </a:rPr>
              <a:t>SUPPORT DATA-DRIVEN DECISION MAKING</a:t>
            </a:r>
          </a:p>
          <a:p>
            <a:pPr marL="0" lvl="0" indent="0">
              <a:buNone/>
            </a:pPr>
            <a:br>
              <a:rPr lang="en-US" b="1" dirty="0"/>
            </a:br>
            <a:endParaRPr lang="en-US" b="1" dirty="0"/>
          </a:p>
          <a:p>
            <a:pPr marL="0" lvl="0" indent="0">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Google Shape;296;p41">
            <a:extLst>
              <a:ext uri="{FF2B5EF4-FFF2-40B4-BE49-F238E27FC236}">
                <a16:creationId xmlns:a16="http://schemas.microsoft.com/office/drawing/2014/main" id="{FC04CB18-B825-8F19-1F53-E8405A23DF21}"/>
              </a:ext>
            </a:extLst>
          </p:cNvPr>
          <p:cNvSpPr txBox="1">
            <a:spLocks noGrp="1"/>
          </p:cNvSpPr>
          <p:nvPr>
            <p:ph type="title"/>
          </p:nvPr>
        </p:nvSpPr>
        <p:spPr/>
        <p:txBody>
          <a:bodyPr/>
          <a:lstStyle/>
          <a:p>
            <a:pPr lvl="0"/>
            <a:r>
              <a:rPr lang="en-US" sz="2800" dirty="0">
                <a:latin typeface="Times New Roman"/>
              </a:rPr>
              <a:t>DATA SOURCE AND DESCRIPTION</a:t>
            </a:r>
          </a:p>
        </p:txBody>
      </p:sp>
      <p:sp>
        <p:nvSpPr>
          <p:cNvPr id="3" name="Google Shape;298;p41">
            <a:extLst>
              <a:ext uri="{FF2B5EF4-FFF2-40B4-BE49-F238E27FC236}">
                <a16:creationId xmlns:a16="http://schemas.microsoft.com/office/drawing/2014/main" id="{A1FA369C-772F-E9E7-AD63-35884D52290F}"/>
              </a:ext>
            </a:extLst>
          </p:cNvPr>
          <p:cNvSpPr txBox="1">
            <a:spLocks noGrp="1"/>
          </p:cNvSpPr>
          <p:nvPr>
            <p:ph type="subTitle" idx="4294967295"/>
          </p:nvPr>
        </p:nvSpPr>
        <p:spPr>
          <a:xfrm>
            <a:off x="719998" y="1160300"/>
            <a:ext cx="8303218" cy="2663098"/>
          </a:xfrm>
        </p:spPr>
        <p:txBody>
          <a:bodyPr/>
          <a:lstStyle/>
          <a:p>
            <a:pPr marL="139702" lvl="0" indent="0">
              <a:buNone/>
            </a:pPr>
            <a:r>
              <a:rPr lang="en-US" sz="1300" b="1" dirty="0">
                <a:latin typeface="Times New Roman"/>
              </a:rPr>
              <a:t>FLIGHT DATA:</a:t>
            </a:r>
          </a:p>
          <a:p>
            <a:pPr lvl="0">
              <a:buFont typeface="Arial"/>
              <a:buChar char="•"/>
            </a:pPr>
            <a:endParaRPr lang="en-US" sz="1300" b="1" dirty="0">
              <a:latin typeface="Times New Roman"/>
            </a:endParaRPr>
          </a:p>
          <a:p>
            <a:pPr lvl="0">
              <a:buFont typeface="Arial"/>
              <a:buChar char="•"/>
            </a:pPr>
            <a:r>
              <a:rPr lang="en-US" sz="1300" dirty="0">
                <a:latin typeface="Times New Roman"/>
              </a:rPr>
              <a:t>SOURCE: United States Bureau of Transportation Statistics - </a:t>
            </a:r>
            <a:r>
              <a:rPr lang="en-US" sz="1300" dirty="0">
                <a:latin typeface="Times New Roman"/>
                <a:hlinkClick r:id="rId3">
                  <a:extLst>
                    <a:ext uri="{A12FA001-AC4F-418D-AE19-62706E023703}">
                      <ahyp:hlinkClr xmlns:ahyp="http://schemas.microsoft.com/office/drawing/2018/hyperlinkcolor" val="tx"/>
                    </a:ext>
                  </a:extLst>
                </a:hlinkClick>
              </a:rPr>
              <a:t>DataSource</a:t>
            </a:r>
            <a:endParaRPr lang="en-US" sz="1300" dirty="0">
              <a:latin typeface="Times New Roman"/>
            </a:endParaRPr>
          </a:p>
          <a:p>
            <a:pPr lvl="0">
              <a:buFont typeface="Arial"/>
              <a:buChar char="•"/>
            </a:pPr>
            <a:r>
              <a:rPr lang="en-US" sz="1300" dirty="0">
                <a:latin typeface="Times New Roman"/>
              </a:rPr>
              <a:t>Time Period: Jan 2020 to Dec 2024</a:t>
            </a:r>
          </a:p>
          <a:p>
            <a:pPr lvl="0">
              <a:buFont typeface="Arial"/>
              <a:buChar char="•"/>
            </a:pPr>
            <a:r>
              <a:rPr lang="en-US" sz="1300" dirty="0">
                <a:latin typeface="Times New Roman"/>
              </a:rPr>
              <a:t>Total Records: </a:t>
            </a:r>
            <a:r>
              <a:rPr lang="en-US" sz="1300" b="1" dirty="0">
                <a:latin typeface="Times New Roman"/>
              </a:rPr>
              <a:t>31,339,836 rows </a:t>
            </a:r>
            <a:r>
              <a:rPr lang="en-US" sz="1300" dirty="0">
                <a:latin typeface="Times New Roman"/>
              </a:rPr>
              <a:t>(~31 Million) more than </a:t>
            </a:r>
            <a:r>
              <a:rPr lang="en-US" sz="1300" b="1" dirty="0">
                <a:latin typeface="Times New Roman"/>
              </a:rPr>
              <a:t>13GB</a:t>
            </a:r>
            <a:r>
              <a:rPr lang="en-US" sz="1300" dirty="0">
                <a:latin typeface="Times New Roman"/>
              </a:rPr>
              <a:t> data size</a:t>
            </a:r>
          </a:p>
          <a:p>
            <a:pPr lvl="0">
              <a:buFont typeface="Arial"/>
              <a:buChar char="•"/>
            </a:pPr>
            <a:r>
              <a:rPr lang="en-US" sz="1300" dirty="0">
                <a:latin typeface="Times New Roman"/>
              </a:rPr>
              <a:t>KEY ATTRIBUTES: FlightDate, Airline, Origin, Dest, DepDelay, ArrDelay, Cancelled, Diverted</a:t>
            </a:r>
            <a:endParaRPr lang="en-US" sz="1300" b="1" dirty="0">
              <a:latin typeface="Times New Roman"/>
            </a:endParaRPr>
          </a:p>
          <a:p>
            <a:pPr lvl="0">
              <a:buFont typeface="Arial"/>
              <a:buChar char="•"/>
            </a:pPr>
            <a:endParaRPr lang="en-US" sz="1300" b="1" dirty="0">
              <a:latin typeface="Times New Roman"/>
            </a:endParaRPr>
          </a:p>
          <a:p>
            <a:pPr marL="139702" lvl="0" indent="0">
              <a:buNone/>
            </a:pPr>
            <a:r>
              <a:rPr lang="en-US" sz="1300" b="1" dirty="0">
                <a:latin typeface="Times New Roman"/>
              </a:rPr>
              <a:t>WEATHER DATA : </a:t>
            </a:r>
          </a:p>
          <a:p>
            <a:pPr marL="139702" lvl="0" indent="0">
              <a:buNone/>
            </a:pPr>
            <a:endParaRPr lang="en-US" sz="1300" b="1" dirty="0">
              <a:latin typeface="Times New Roman"/>
            </a:endParaRPr>
          </a:p>
          <a:p>
            <a:pPr marL="425452" lvl="0" indent="-285750">
              <a:buFont typeface="Arial"/>
              <a:buChar char="•"/>
            </a:pPr>
            <a:r>
              <a:rPr lang="en-US" sz="1300" dirty="0">
                <a:latin typeface="Times New Roman"/>
              </a:rPr>
              <a:t>SOURCE: Historical weather data via </a:t>
            </a:r>
            <a:r>
              <a:rPr lang="en-US" sz="1300" dirty="0">
                <a:latin typeface="Times New Roman"/>
                <a:hlinkClick r:id="rId4">
                  <a:extLst>
                    <a:ext uri="{A12FA001-AC4F-418D-AE19-62706E023703}">
                      <ahyp:hlinkClr xmlns:ahyp="http://schemas.microsoft.com/office/drawing/2018/hyperlinkcolor" val="tx"/>
                    </a:ext>
                  </a:extLst>
                </a:hlinkClick>
              </a:rPr>
              <a:t>Meteostat</a:t>
            </a:r>
            <a:r>
              <a:rPr lang="en-US" sz="1300" dirty="0">
                <a:latin typeface="Times New Roman"/>
              </a:rPr>
              <a:t> </a:t>
            </a:r>
          </a:p>
          <a:p>
            <a:pPr marL="425452" lvl="0" indent="-285750">
              <a:buFont typeface="Arial"/>
              <a:buChar char="•"/>
            </a:pPr>
            <a:r>
              <a:rPr lang="en-US" sz="1300" dirty="0">
                <a:latin typeface="Times New Roman"/>
              </a:rPr>
              <a:t>Time Period: Jan 2024 to Dec 2024</a:t>
            </a:r>
          </a:p>
          <a:p>
            <a:pPr marL="425452" lvl="0" indent="-285750">
              <a:buFont typeface="Arial"/>
              <a:buChar char="•"/>
            </a:pPr>
            <a:r>
              <a:rPr lang="en-US" sz="1300" dirty="0">
                <a:latin typeface="Times New Roman"/>
              </a:rPr>
              <a:t>WEATHER FEATURES: Precipitation, Wind Speed, Temperature</a:t>
            </a:r>
            <a:br>
              <a:rPr lang="en-US" sz="1200" b="1" dirty="0">
                <a:latin typeface="Times New Roman"/>
              </a:rPr>
            </a:br>
            <a:endParaRPr lang="en-US" b="1" dirty="0"/>
          </a:p>
          <a:p>
            <a:pPr marL="0" lvl="0" indent="0">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9">
    <p:spTree>
      <p:nvGrpSpPr>
        <p:cNvPr id="1" name=""/>
        <p:cNvGrpSpPr/>
        <p:nvPr/>
      </p:nvGrpSpPr>
      <p:grpSpPr>
        <a:xfrm>
          <a:off x="0" y="0"/>
          <a:ext cx="0" cy="0"/>
          <a:chOff x="0" y="0"/>
          <a:chExt cx="0" cy="0"/>
        </a:xfrm>
      </p:grpSpPr>
      <p:pic>
        <p:nvPicPr>
          <p:cNvPr id="2" name="Google Shape;272;p39">
            <a:extLst>
              <a:ext uri="{FF2B5EF4-FFF2-40B4-BE49-F238E27FC236}">
                <a16:creationId xmlns:a16="http://schemas.microsoft.com/office/drawing/2014/main" id="{7A68EB21-485F-50A0-3E2B-4FEE24017DDB}"/>
              </a:ext>
            </a:extLst>
          </p:cNvPr>
          <p:cNvPicPr>
            <a:picLocks noGrp="1" noChangeAspect="1"/>
          </p:cNvPicPr>
          <p:nvPr>
            <p:ph type="pic" idx="4294967295"/>
          </p:nvPr>
        </p:nvPicPr>
        <p:blipFill>
          <a:blip r:embed="rId3">
            <a:alphaModFix/>
          </a:blip>
          <a:srcRect t="50817" b="50812"/>
          <a:stretch>
            <a:fillRect/>
          </a:stretch>
        </p:blipFill>
        <p:spPr>
          <a:xfrm>
            <a:off x="0" y="3183328"/>
            <a:ext cx="9144000" cy="1968300"/>
          </a:xfrm>
        </p:spPr>
      </p:pic>
      <p:sp>
        <p:nvSpPr>
          <p:cNvPr id="3" name="Google Shape;278;p39">
            <a:extLst>
              <a:ext uri="{FF2B5EF4-FFF2-40B4-BE49-F238E27FC236}">
                <a16:creationId xmlns:a16="http://schemas.microsoft.com/office/drawing/2014/main" id="{E4B52664-3081-EC75-780B-937CC7A784F9}"/>
              </a:ext>
            </a:extLst>
          </p:cNvPr>
          <p:cNvSpPr/>
          <p:nvPr/>
        </p:nvSpPr>
        <p:spPr>
          <a:xfrm rot="5400013">
            <a:off x="3703800" y="-584307"/>
            <a:ext cx="1736399" cy="9144000"/>
          </a:xfrm>
          <a:prstGeom prst="rect">
            <a:avLst/>
          </a:prstGeom>
          <a:gradFill>
            <a:gsLst>
              <a:gs pos="0">
                <a:srgbClr val="384957"/>
              </a:gs>
              <a:gs pos="100000">
                <a:srgbClr val="FFFFFF">
                  <a:alpha val="0"/>
                </a:srgbClr>
              </a:gs>
            </a:gsLst>
            <a:lin ang="0"/>
          </a:gra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ea typeface="Arial"/>
              <a:cs typeface="Arial"/>
            </a:endParaRPr>
          </a:p>
        </p:txBody>
      </p:sp>
      <p:sp>
        <p:nvSpPr>
          <p:cNvPr id="4" name="Google Shape;296;p41">
            <a:extLst>
              <a:ext uri="{FF2B5EF4-FFF2-40B4-BE49-F238E27FC236}">
                <a16:creationId xmlns:a16="http://schemas.microsoft.com/office/drawing/2014/main" id="{C6BE7C84-11E5-A6AC-2AA5-F80008B7FCA8}"/>
              </a:ext>
            </a:extLst>
          </p:cNvPr>
          <p:cNvSpPr txBox="1">
            <a:spLocks noGrp="1"/>
          </p:cNvSpPr>
          <p:nvPr>
            <p:ph type="title"/>
          </p:nvPr>
        </p:nvSpPr>
        <p:spPr>
          <a:xfrm>
            <a:off x="719998" y="445029"/>
            <a:ext cx="7704002" cy="572697"/>
          </a:xfrm>
        </p:spPr>
        <p:txBody>
          <a:bodyPr anchor="t" anchorCtr="0"/>
          <a:lstStyle/>
          <a:p>
            <a:pPr lvl="0" algn="l"/>
            <a:r>
              <a:rPr lang="en-US" sz="2800" dirty="0">
                <a:latin typeface="Times New Roman"/>
                <a:cs typeface="Times New Roman"/>
              </a:rPr>
              <a:t>DATA OVERVIEW</a:t>
            </a:r>
          </a:p>
        </p:txBody>
      </p:sp>
      <p:pic>
        <p:nvPicPr>
          <p:cNvPr id="5" name="Picture 7" descr="A screenshot of a computer&#10;&#10;AI-generated content may be incorrect.">
            <a:extLst>
              <a:ext uri="{FF2B5EF4-FFF2-40B4-BE49-F238E27FC236}">
                <a16:creationId xmlns:a16="http://schemas.microsoft.com/office/drawing/2014/main" id="{06D122FD-DE1F-B99E-1509-9AEE5E92C332}"/>
              </a:ext>
            </a:extLst>
          </p:cNvPr>
          <p:cNvPicPr>
            <a:picLocks noChangeAspect="1"/>
          </p:cNvPicPr>
          <p:nvPr/>
        </p:nvPicPr>
        <p:blipFill>
          <a:blip r:embed="rId4"/>
          <a:stretch>
            <a:fillRect/>
          </a:stretch>
        </p:blipFill>
        <p:spPr>
          <a:xfrm>
            <a:off x="721470" y="1807695"/>
            <a:ext cx="7688906" cy="2030708"/>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AC36CE93-005A-E10C-7370-3E66A84E2E3E}"/>
              </a:ext>
            </a:extLst>
          </p:cNvPr>
          <p:cNvSpPr txBox="1">
            <a:spLocks noGrp="1"/>
          </p:cNvSpPr>
          <p:nvPr>
            <p:ph type="title"/>
          </p:nvPr>
        </p:nvSpPr>
        <p:spPr/>
        <p:txBody>
          <a:bodyPr/>
          <a:lstStyle/>
          <a:p>
            <a:pPr lvl="0"/>
            <a:r>
              <a:rPr lang="en-US" sz="2800" dirty="0">
                <a:latin typeface="Times New Roman"/>
              </a:rPr>
              <a:t>DATA PROCESSING</a:t>
            </a:r>
          </a:p>
        </p:txBody>
      </p:sp>
      <p:sp>
        <p:nvSpPr>
          <p:cNvPr id="3" name="Google Shape;298;p41">
            <a:extLst>
              <a:ext uri="{FF2B5EF4-FFF2-40B4-BE49-F238E27FC236}">
                <a16:creationId xmlns:a16="http://schemas.microsoft.com/office/drawing/2014/main" id="{E3A57A51-CFB0-5F54-7A9C-FAA92976C29E}"/>
              </a:ext>
            </a:extLst>
          </p:cNvPr>
          <p:cNvSpPr txBox="1"/>
          <p:nvPr/>
        </p:nvSpPr>
        <p:spPr>
          <a:xfrm>
            <a:off x="719998" y="1099026"/>
            <a:ext cx="7191550" cy="2598331"/>
          </a:xfrm>
          <a:prstGeom prst="rect">
            <a:avLst/>
          </a:prstGeom>
          <a:noFill/>
          <a:ln cap="flat">
            <a:noFill/>
          </a:ln>
        </p:spPr>
        <p:txBody>
          <a:bodyPr vert="horz" wrap="square" lIns="91421" tIns="91421" rIns="91421" bIns="91421" anchor="t" anchorCtr="0" compatLnSpc="1">
            <a:noAutofit/>
          </a:bodyPr>
          <a:lstStyle/>
          <a:p>
            <a:pPr marL="139702"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Lexend Deca Light"/>
              <a:ea typeface="Lexend Deca Light"/>
              <a:cs typeface="Lexend Deca Light"/>
            </a:endParaRPr>
          </a:p>
          <a:p>
            <a:pPr marL="425452" marR="0" lvl="0" indent="-285750"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DATA INGESTION</a:t>
            </a:r>
          </a:p>
          <a:p>
            <a:pPr marL="425452" marR="0" lvl="0" indent="-285750"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Times New Roman"/>
              <a:ea typeface="Lexend Deca Light"/>
              <a:cs typeface="Lexend Deca Light"/>
            </a:endParaRPr>
          </a:p>
          <a:p>
            <a:pPr marL="425452" marR="0" lvl="0" indent="-285750"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DATA PREPROCESSING</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Times New Roman"/>
              <a:ea typeface="Lexend Deca Light"/>
              <a:cs typeface="Lexend Deca Light"/>
            </a:endParaRPr>
          </a:p>
          <a:p>
            <a:pPr marL="425452" marR="0" lvl="0" indent="-285750"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DATA ENRICHMENT</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Times New Roman"/>
              <a:ea typeface="Lexend Deca Light"/>
              <a:cs typeface="Lexend Deca Light"/>
            </a:endParaRPr>
          </a:p>
          <a:p>
            <a:pPr marL="425452" marR="0" lvl="0" indent="-285750"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FEATURE ENGINEERING</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Times New Roman"/>
              <a:ea typeface="Lexend Deca Light"/>
              <a:cs typeface="Lexend Deca Light"/>
            </a:endParaRPr>
          </a:p>
          <a:p>
            <a:pPr marL="425452" marR="0" lvl="0" indent="-285750"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PARTITIONING AND STORAGE</a:t>
            </a:r>
          </a:p>
          <a:p>
            <a:pPr marL="425452" marR="0" lvl="0" indent="-285750"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200" b="0" i="0" u="none" strike="noStrike" kern="0" cap="none" spc="0" baseline="0" dirty="0">
              <a:solidFill>
                <a:srgbClr val="FFFFFF"/>
              </a:solidFill>
              <a:uFillTx/>
              <a:latin typeface="Times New Roman"/>
              <a:ea typeface="Lexend Deca Light"/>
              <a:cs typeface="Lexend Deca Light"/>
            </a:endParaRPr>
          </a:p>
          <a:p>
            <a:pPr marL="139702"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dirty="0">
              <a:solidFill>
                <a:srgbClr val="FFFFFF"/>
              </a:solidFill>
              <a:uFillTx/>
              <a:latin typeface="Lexend Deca Light"/>
              <a:ea typeface="Lexend Deca Light"/>
              <a:cs typeface="Lexend Deca Light"/>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dirty="0">
              <a:solidFill>
                <a:srgbClr val="FFFFFF"/>
              </a:solidFill>
              <a:uFillTx/>
              <a:latin typeface="Lexend Deca Light"/>
              <a:ea typeface="Lexend Deca Light"/>
              <a:cs typeface="Lexend Deca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DBAEFD09-810B-E755-4449-05439F484E03}"/>
              </a:ext>
            </a:extLst>
          </p:cNvPr>
          <p:cNvSpPr txBox="1">
            <a:spLocks noGrp="1"/>
          </p:cNvSpPr>
          <p:nvPr>
            <p:ph type="title"/>
          </p:nvPr>
        </p:nvSpPr>
        <p:spPr/>
        <p:txBody>
          <a:bodyPr/>
          <a:lstStyle/>
          <a:p>
            <a:pPr lvl="0"/>
            <a:r>
              <a:rPr lang="en-US" sz="2800" dirty="0">
                <a:latin typeface="Times New Roman"/>
              </a:rPr>
              <a:t>HDFS/AWS S3 AS A STORAGE FILESYSTEM</a:t>
            </a:r>
          </a:p>
        </p:txBody>
      </p:sp>
      <p:sp>
        <p:nvSpPr>
          <p:cNvPr id="3" name="Google Shape;298;p41">
            <a:extLst>
              <a:ext uri="{FF2B5EF4-FFF2-40B4-BE49-F238E27FC236}">
                <a16:creationId xmlns:a16="http://schemas.microsoft.com/office/drawing/2014/main" id="{E1F27FDF-5580-1E08-C98E-43113841D71C}"/>
              </a:ext>
            </a:extLst>
          </p:cNvPr>
          <p:cNvSpPr txBox="1"/>
          <p:nvPr/>
        </p:nvSpPr>
        <p:spPr>
          <a:xfrm>
            <a:off x="719998" y="1477642"/>
            <a:ext cx="6868460" cy="2663098"/>
          </a:xfrm>
          <a:prstGeom prst="rect">
            <a:avLst/>
          </a:prstGeom>
          <a:noFill/>
          <a:ln cap="flat">
            <a:noFill/>
          </a:ln>
        </p:spPr>
        <p:txBody>
          <a:bodyPr vert="horz" wrap="square" lIns="91421" tIns="91421" rIns="91421" bIns="91421" anchor="t" anchorCtr="0" compatLnSpc="1">
            <a:noAutofit/>
          </a:bodyPr>
          <a:lstStyle/>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Store raw flight performance CSV files (multi-GB scale)</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Store weather data from external sources (daily/hourly)</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Input source for Spark jobs that clean, transform, and analyze data</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Intermediate storage for joined/enriched datasets (flight + weather)</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a:ea typeface="Lexend Deca Light"/>
                <a:cs typeface="Lexend Deca Light"/>
              </a:rPr>
              <a:t>Final outputs (aggregated tables, dashboards) are written back to HDFS</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i="0" u="none" strike="noStrike" kern="0" cap="none" spc="0" baseline="0" dirty="0">
                <a:solidFill>
                  <a:srgbClr val="FFFFFF"/>
                </a:solidFill>
                <a:uFillTx/>
                <a:latin typeface="Times New Roman" panose="02020603050405020304" pitchFamily="18" charset="0"/>
                <a:ea typeface="Lexend Deca Light"/>
                <a:cs typeface="Times New Roman" panose="02020603050405020304" pitchFamily="18" charset="0"/>
              </a:rPr>
              <a:t>AWS S3 was also used for backup storage and cloud-accessible data exchange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Google Shape;360;p45">
            <a:extLst>
              <a:ext uri="{FF2B5EF4-FFF2-40B4-BE49-F238E27FC236}">
                <a16:creationId xmlns:a16="http://schemas.microsoft.com/office/drawing/2014/main" id="{C765D359-5DF7-A35A-9023-0CC029F40920}"/>
              </a:ext>
            </a:extLst>
          </p:cNvPr>
          <p:cNvSpPr txBox="1">
            <a:spLocks noGrp="1"/>
          </p:cNvSpPr>
          <p:nvPr>
            <p:ph type="title"/>
          </p:nvPr>
        </p:nvSpPr>
        <p:spPr>
          <a:xfrm>
            <a:off x="719998" y="445029"/>
            <a:ext cx="8010290" cy="572697"/>
          </a:xfrm>
        </p:spPr>
        <p:txBody>
          <a:bodyPr/>
          <a:lstStyle/>
          <a:p>
            <a:pPr lvl="0"/>
            <a:r>
              <a:rPr lang="en-US" sz="2800" dirty="0">
                <a:latin typeface="Times New Roman"/>
              </a:rPr>
              <a:t>SPARK – DISTRIBUTED DATA PROCESSING</a:t>
            </a:r>
          </a:p>
        </p:txBody>
      </p:sp>
      <p:sp>
        <p:nvSpPr>
          <p:cNvPr id="3" name="Google Shape;298;p41">
            <a:extLst>
              <a:ext uri="{FF2B5EF4-FFF2-40B4-BE49-F238E27FC236}">
                <a16:creationId xmlns:a16="http://schemas.microsoft.com/office/drawing/2014/main" id="{C3F2AC34-867A-B1C4-59B1-D23BCC53ADD7}"/>
              </a:ext>
            </a:extLst>
          </p:cNvPr>
          <p:cNvSpPr txBox="1"/>
          <p:nvPr/>
        </p:nvSpPr>
        <p:spPr>
          <a:xfrm>
            <a:off x="719998" y="1477642"/>
            <a:ext cx="6868460" cy="2663098"/>
          </a:xfrm>
          <a:prstGeom prst="rect">
            <a:avLst/>
          </a:prstGeom>
          <a:noFill/>
          <a:ln cap="flat">
            <a:noFill/>
          </a:ln>
        </p:spPr>
        <p:txBody>
          <a:bodyPr vert="horz" wrap="square" lIns="91421" tIns="91421" rIns="91421" bIns="91421" anchor="t" anchorCtr="0" compatLnSpc="1">
            <a:noAutofit/>
          </a:bodyPr>
          <a:lstStyle/>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Lexend Deca Light"/>
                <a:cs typeface="Lexend Deca Light"/>
              </a:rPr>
              <a:t>Processes data stored in HDFS using parallel computing</a:t>
            </a:r>
            <a:endParaRPr lang="en-US" sz="1300" b="1"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b="0"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Lexend Deca Light"/>
                <a:cs typeface="Lexend Deca Light"/>
              </a:rPr>
              <a:t>Handles data cleaning and filtering (e.g., removing nulls, filtering flights)</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b="0"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Lexend Deca Light"/>
                <a:cs typeface="Lexend Deca Light"/>
              </a:rPr>
              <a:t>Joining flight and weather datasets</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b="0"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Lexend Deca Light"/>
                <a:cs typeface="Lexend Deca Light"/>
              </a:rPr>
              <a:t>Aggregations and transformations (e.g., delay rate per airline)</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300" b="0" i="0" u="none" strike="noStrike" kern="0" cap="none" spc="0" baseline="0" dirty="0">
              <a:solidFill>
                <a:srgbClr val="FFFFFF"/>
              </a:solidFill>
              <a:uFillTx/>
              <a:latin typeface="Times New Roman"/>
              <a:ea typeface="Lexend Deca Light"/>
              <a:cs typeface="Lexend Deca Light"/>
            </a:endParaRP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r>
              <a:rPr lang="en-US" sz="1300" b="0" i="0" u="none" strike="noStrike" kern="0" cap="none" spc="0" baseline="0" dirty="0">
                <a:solidFill>
                  <a:srgbClr val="FFFFFF"/>
                </a:solidFill>
                <a:uFillTx/>
                <a:latin typeface="Times New Roman"/>
                <a:ea typeface="Lexend Deca Light"/>
                <a:cs typeface="Lexend Deca Light"/>
              </a:rPr>
              <a:t>Output tables for dashboards and insights</a:t>
            </a:r>
          </a:p>
          <a:p>
            <a:pPr marL="457200" marR="0" lvl="0" indent="-317497" algn="l" defTabSz="914400" rtl="0" fontAlgn="auto" hangingPunct="1">
              <a:lnSpc>
                <a:spcPct val="100000"/>
              </a:lnSpc>
              <a:spcBef>
                <a:spcPts val="0"/>
              </a:spcBef>
              <a:spcAft>
                <a:spcPts val="0"/>
              </a:spcAft>
              <a:buClr>
                <a:srgbClr val="FFFFFF"/>
              </a:buClr>
              <a:buSzPts val="1400"/>
              <a:buFont typeface="Arial"/>
              <a:buChar char="•"/>
              <a:tabLst/>
              <a:defRPr sz="1800" b="0" i="0" u="none" strike="noStrike" kern="0" cap="none" spc="0" baseline="0">
                <a:solidFill>
                  <a:srgbClr val="000000"/>
                </a:solidFill>
                <a:uFillTx/>
              </a:defRPr>
            </a:pPr>
            <a:endParaRPr lang="en-US" sz="1400" b="0" i="0" u="none" strike="noStrike" kern="0" cap="none" spc="0" baseline="0" dirty="0">
              <a:solidFill>
                <a:srgbClr val="FFFFFF"/>
              </a:solidFill>
              <a:uFillTx/>
              <a:latin typeface="Lexend Deca Light"/>
              <a:ea typeface="Lexend Deca Light"/>
              <a:cs typeface="Lexend Deca Light"/>
            </a:endParaRPr>
          </a:p>
        </p:txBody>
      </p:sp>
    </p:spTree>
  </p:cSld>
  <p:clrMapOvr>
    <a:masterClrMapping/>
  </p:clrMapOvr>
</p:sld>
</file>

<file path=ppt/theme/theme1.xml><?xml version="1.0" encoding="utf-8"?>
<a:theme xmlns:a="http://schemas.openxmlformats.org/drawingml/2006/main" name="Plane Flying in the Sky by Slidesg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TotalTime>
  <Words>2057</Words>
  <Application>Microsoft Macintosh PowerPoint</Application>
  <PresentationFormat>On-screen Show (16:9)</PresentationFormat>
  <Paragraphs>302</Paragraphs>
  <Slides>36</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Alata</vt:lpstr>
      <vt:lpstr>Anaheim</vt:lpstr>
      <vt:lpstr>Aptos</vt:lpstr>
      <vt:lpstr>Arial</vt:lpstr>
      <vt:lpstr>Courier New</vt:lpstr>
      <vt:lpstr>Lexend Deca</vt:lpstr>
      <vt:lpstr>Lexend Deca Light</vt:lpstr>
      <vt:lpstr>Nunito Light</vt:lpstr>
      <vt:lpstr>Segoe UI</vt:lpstr>
      <vt:lpstr>Times New Roman</vt:lpstr>
      <vt:lpstr>Plane Flying in the Sky by Slidesgo</vt:lpstr>
      <vt:lpstr>AIRLINE DELAY ANALYSIS</vt:lpstr>
      <vt:lpstr>CONTENTS</vt:lpstr>
      <vt:lpstr>PROBLEM STATEMENT</vt:lpstr>
      <vt:lpstr>GOAL AND OBJECTIVE</vt:lpstr>
      <vt:lpstr>DATA SOURCE AND DESCRIPTION</vt:lpstr>
      <vt:lpstr>DATA OVERVIEW</vt:lpstr>
      <vt:lpstr>DATA PROCESSING</vt:lpstr>
      <vt:lpstr>HDFS/AWS S3 AS A STORAGE FILESYSTEM</vt:lpstr>
      <vt:lpstr>SPARK – DISTRIBUTED DATA PROCESSING</vt:lpstr>
      <vt:lpstr>ML MODELING: CLUSTERING &amp; WEATHER DELAY PREDICTION</vt:lpstr>
      <vt:lpstr>PowerPoint Presentation</vt:lpstr>
      <vt:lpstr>DELAY HOTSPOTS</vt:lpstr>
      <vt:lpstr>DELAY CAUSES</vt:lpstr>
      <vt:lpstr>AIRLINE ON-TIME PERFORMANCE</vt:lpstr>
      <vt:lpstr>MONTHLY FLIGHT DELAY TRENDS</vt:lpstr>
      <vt:lpstr>DASHBOARD</vt:lpstr>
      <vt:lpstr>DASHBOARD OVERVIEW</vt:lpstr>
      <vt:lpstr>DASHBOARD OVERVIEW</vt:lpstr>
      <vt:lpstr>PowerPoint Presentation</vt:lpstr>
      <vt:lpstr>HOTSPOT ANALYSIS: K-MEANS CLUSTERING </vt:lpstr>
      <vt:lpstr>HOTSPOT ANALYSIS: K-MEANS CLUSTERING </vt:lpstr>
      <vt:lpstr>CLUSTER ANALYSIS</vt:lpstr>
      <vt:lpstr>CLUSTER INSIGHTS</vt:lpstr>
      <vt:lpstr>GROUP A: SMALL (9%) BUT HIGHLY DISRUPTED</vt:lpstr>
      <vt:lpstr>GROUP B: EFFICIENT AND OFTEN AHEAD OF SCHEDULE</vt:lpstr>
      <vt:lpstr>GROUP C: MODERATE DELAY RATE AND DELAY TIMES</vt:lpstr>
      <vt:lpstr>GROUP D: THE WORKHORSE THAT DELIVERS</vt:lpstr>
      <vt:lpstr>IMPACT OF WEATHER ON DELAY</vt:lpstr>
      <vt:lpstr>INSIGHTS</vt:lpstr>
      <vt:lpstr>ROUTES MOST AFFECTED BY BAD WEATHER</vt:lpstr>
      <vt:lpstr>TOP 10 AIRPORTS BY AVG DEPARTURE DELAY</vt:lpstr>
      <vt:lpstr>FLIGHT DELAY PREDICTION MODEL (PYSPARK)</vt:lpstr>
      <vt:lpstr>FLIGHT DELAY PREDICTION MODEL (PYSPARK)</vt:lpstr>
      <vt:lpstr>CONCLUSION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Debika Choudhury</cp:lastModifiedBy>
  <cp:revision>96</cp:revision>
  <dcterms:modified xsi:type="dcterms:W3CDTF">2025-05-11T05:23:55Z</dcterms:modified>
</cp:coreProperties>
</file>